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Jimmy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3 Lab: Course Schedule starting at 2:20pm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Ch.3.1 to 3.7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Complete Ch.3 of Sebesta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Wednesday </a:t>
            </a:r>
            <a:r>
              <a:rPr lang="en-US" sz="2000" b="1" i="1" dirty="0"/>
              <a:t>**</a:t>
            </a:r>
            <a:r>
              <a:rPr lang="en-US" sz="2000" b="1" i="1" u="sng" dirty="0"/>
              <a:t>Today</a:t>
            </a:r>
            <a:r>
              <a:rPr lang="en-US" sz="2000" b="1" i="1" dirty="0"/>
              <a:t>**</a:t>
            </a:r>
            <a:r>
              <a:rPr lang="en-US" sz="2000" dirty="0"/>
              <a:t>… I have given everyone a 4</a:t>
            </a:r>
            <a:r>
              <a:rPr lang="en-US" sz="2000" baseline="30000" dirty="0"/>
              <a:t>th</a:t>
            </a:r>
            <a:r>
              <a:rPr lang="en-US" sz="2000" dirty="0"/>
              <a:t> attempt on the quiz if needed</a:t>
            </a:r>
            <a:endParaRPr lang="en-US" sz="2000" b="1" i="1" u="sng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in one week… “beta” version due on Friday during class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Friday we will be checking in with Ivan &amp; Karl on Project 2 setting up a Website on Azure… thank you Ivan and Karl!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Week 3 Lab: 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298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7</vt:lpstr>
      <vt:lpstr>Assignment Due Today</vt:lpstr>
      <vt:lpstr>Cascading Style Sheets (CSS)</vt:lpstr>
      <vt:lpstr>Assignment for Friday</vt:lpstr>
      <vt:lpstr>Pre-Lab Wrap-up</vt:lpstr>
      <vt:lpstr>Week 3 Lab: Course Schedule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67</cp:revision>
  <cp:lastPrinted>2017-08-30T15:48:31Z</cp:lastPrinted>
  <dcterms:created xsi:type="dcterms:W3CDTF">2017-08-24T13:36:27Z</dcterms:created>
  <dcterms:modified xsi:type="dcterms:W3CDTF">2017-09-13T14:41:29Z</dcterms:modified>
</cp:coreProperties>
</file>