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1" r:id="rId3"/>
    <p:sldId id="302" r:id="rId4"/>
    <p:sldId id="304" r:id="rId5"/>
    <p:sldId id="300" r:id="rId6"/>
    <p:sldId id="301" r:id="rId7"/>
    <p:sldId id="299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sync.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1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Open answer sheet and do a quick review… stop sharing desktop so that it does not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Quiz 3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Documents with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/>
              <a:t>time allows… Week </a:t>
            </a:r>
            <a:r>
              <a:rPr lang="en-US" sz="2000" dirty="0"/>
              <a:t>7 Lab &amp; Project 3: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Read Ch.6.1 to 6.7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Quiz 3 Review</a:t>
            </a:r>
          </a:p>
        </p:txBody>
      </p:sp>
    </p:spTree>
    <p:extLst>
      <p:ext uri="{BB962C8B-B14F-4D97-AF65-F5344CB8AC3E}">
        <p14:creationId xmlns:p14="http://schemas.microsoft.com/office/powerpoint/2010/main" val="30729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Quiz 3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3"/>
            <a:ext cx="10515601" cy="596418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Most Missed Questions: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192FC-8D0E-4CA8-BADF-63984204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06" y="2122191"/>
            <a:ext cx="9658783" cy="22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Complete Ch.6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230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19</vt:lpstr>
      <vt:lpstr>Assignment From Last Class</vt:lpstr>
      <vt:lpstr>Quiz 3 Review</vt:lpstr>
      <vt:lpstr>Quiz 3 Review</vt:lpstr>
      <vt:lpstr>Dynamic Documents  with JavaScript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133</cp:revision>
  <cp:lastPrinted>2017-09-22T21:12:54Z</cp:lastPrinted>
  <dcterms:created xsi:type="dcterms:W3CDTF">2017-08-24T13:36:27Z</dcterms:created>
  <dcterms:modified xsi:type="dcterms:W3CDTF">2017-10-13T18:00:54Z</dcterms:modified>
</cp:coreProperties>
</file>