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3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Midterm 1 Test… Good Luck!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Note that the test is time for 45 minutes and will auto submit after 45 minutes…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additional assignments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working on Project 3 Google Maps and complete Chapter 6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78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 and Distributed Programming Instructor: Eric Pogue Session: 20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133</cp:revision>
  <cp:lastPrinted>2017-09-22T21:12:54Z</cp:lastPrinted>
  <dcterms:created xsi:type="dcterms:W3CDTF">2017-08-24T13:36:27Z</dcterms:created>
  <dcterms:modified xsi:type="dcterms:W3CDTF">2017-10-13T17:27:01Z</dcterms:modified>
</cp:coreProperties>
</file>