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3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u="sng" dirty="0"/>
              <a:t>Start:</a:t>
            </a:r>
          </a:p>
          <a:p>
            <a:r>
              <a:rPr lang="en-US" sz="1000" dirty="0"/>
              <a:t>Doing relevant lab sessions each week</a:t>
            </a:r>
          </a:p>
          <a:p>
            <a:r>
              <a:rPr lang="en-US" sz="1000" dirty="0"/>
              <a:t>Interactive coding sessions </a:t>
            </a:r>
          </a:p>
          <a:p>
            <a:r>
              <a:rPr lang="en-US" sz="1000" dirty="0"/>
              <a:t>Giving extra credit for those who are ready on-time… instead of allowing extra time for projects</a:t>
            </a:r>
          </a:p>
          <a:p>
            <a:r>
              <a:rPr lang="en-US" sz="1000" dirty="0"/>
              <a:t>Team code sessions in class</a:t>
            </a:r>
          </a:p>
          <a:p>
            <a:endParaRPr lang="en-US" sz="1000" dirty="0"/>
          </a:p>
          <a:p>
            <a:r>
              <a:rPr lang="en-US" sz="1000" u="sng" dirty="0"/>
              <a:t>Stop: </a:t>
            </a:r>
          </a:p>
          <a:p>
            <a:r>
              <a:rPr lang="en-US" sz="1000" dirty="0"/>
              <a:t>Allowing freeform demos that go over the allotted time</a:t>
            </a:r>
          </a:p>
          <a:p>
            <a:endParaRPr lang="en-US" sz="1000" dirty="0"/>
          </a:p>
          <a:p>
            <a:r>
              <a:rPr lang="en-US" sz="1000" u="sng" dirty="0"/>
              <a:t>Continue:</a:t>
            </a:r>
          </a:p>
          <a:p>
            <a:r>
              <a:rPr lang="en-US" sz="1000" dirty="0"/>
              <a:t>Recordings*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Lite projects… but start the earlier</a:t>
            </a:r>
          </a:p>
          <a:p>
            <a:r>
              <a:rPr lang="en-US" sz="1000" dirty="0"/>
              <a:t>PDF files</a:t>
            </a:r>
          </a:p>
          <a:p>
            <a:r>
              <a:rPr lang="en-US" sz="1000" dirty="0"/>
              <a:t>Flexibility in assignment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/>
              <a:t>Cris</a:t>
            </a:r>
            <a:r>
              <a:rPr lang="en-US" sz="1000" dirty="0"/>
              <a:t> &amp; Danny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Start, Stop, Continue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(client) Demos… and 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12 Lab: Creating/Deploying Static Web Sites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Contact Manager (client) </a:t>
            </a:r>
            <a:br>
              <a:rPr lang="en-US" sz="4800" dirty="0"/>
            </a:br>
            <a:r>
              <a:rPr lang="en-US" sz="4800" dirty="0"/>
              <a:t>Demos </a:t>
            </a:r>
          </a:p>
        </p:txBody>
      </p:sp>
    </p:spTree>
    <p:extLst>
      <p:ext uri="{BB962C8B-B14F-4D97-AF65-F5344CB8AC3E}">
        <p14:creationId xmlns:p14="http://schemas.microsoft.com/office/powerpoint/2010/main" val="2447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Finalize your project 5 direction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170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Nov 27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5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Finalize your project 5 direction</a:t>
            </a:r>
          </a:p>
          <a:p>
            <a:r>
              <a:rPr lang="en-US" sz="2000" dirty="0"/>
              <a:t>Complete PHP reading and review associate slides</a:t>
            </a:r>
          </a:p>
          <a:p>
            <a:r>
              <a:rPr lang="en-US" sz="2000" dirty="0"/>
              <a:t>Review for Midterm Exam 2 Study Guide</a:t>
            </a:r>
          </a:p>
          <a:p>
            <a:r>
              <a:rPr lang="en-US" sz="2000" dirty="0"/>
              <a:t>Complete Week 13 Lab: Create a </a:t>
            </a:r>
            <a:r>
              <a:rPr lang="nl-NL" sz="2000" dirty="0"/>
              <a:t>Node.js web in Azure OR 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 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Week 12 Lab: </a:t>
            </a:r>
            <a:br>
              <a:rPr lang="en-US" sz="4000" dirty="0"/>
            </a:br>
            <a:r>
              <a:rPr lang="en-US" sz="4000" dirty="0"/>
              <a:t>Creating/Deploying Static Web Sites on Azure using Azure CLI and Git (client)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237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33</vt:lpstr>
      <vt:lpstr>Contact Manager (client)  Demos </vt:lpstr>
      <vt:lpstr>Assignment From Last Class</vt:lpstr>
      <vt:lpstr>PHP</vt:lpstr>
      <vt:lpstr>Assignment by Monday, Nov 27</vt:lpstr>
      <vt:lpstr>    Week 12 Lab:  Creating/Deploying Static Web Sites on Azure using Azure CLI and Git (client)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186</cp:revision>
  <cp:lastPrinted>2017-09-22T21:12:54Z</cp:lastPrinted>
  <dcterms:created xsi:type="dcterms:W3CDTF">2017-08-24T13:36:27Z</dcterms:created>
  <dcterms:modified xsi:type="dcterms:W3CDTF">2017-11-15T15:46:14Z</dcterms:modified>
</cp:coreProperties>
</file>