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5" r:id="rId3"/>
    <p:sldId id="291" r:id="rId4"/>
    <p:sldId id="279" r:id="rId5"/>
    <p:sldId id="293" r:id="rId6"/>
    <p:sldId id="290" r:id="rId7"/>
    <p:sldId id="294" r:id="rId8"/>
    <p:sldId id="281" r:id="rId9"/>
    <p:sldId id="282" r:id="rId10"/>
    <p:sldId id="26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89" d="100"/>
          <a:sy n="89" d="100"/>
        </p:scale>
        <p:origin x="51" y="2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sitewizard.com/webdesign/create-good-filenames.shtml" TargetMode="External"/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en.wikipedia.org/wiki/Camel_cas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Links from Hello World - Text:</a:t>
            </a:r>
          </a:p>
          <a:p>
            <a:r>
              <a:rPr lang="en-US" sz="1000" dirty="0">
                <a:hlinkClick r:id="rId4"/>
              </a:rPr>
              <a:t>http://www.accessc.com/articles/hyphen-en-dash-em-dash.html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http://www.differencebetween.net/technology/protocols-formats/difference-between-ansi-and-utf-8/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http://www.slate.com/articles/technology/technology/2011/01/space_invaders.html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https://en.wikipedia.org/wiki/Camel_case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https://www.thesitewizard.com/webdesign/create-good-filenames.shtml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www.thesitewizard.com/webdesign/create-good-filenames.s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28447-B0F0-4B8B-8C5D-C8C2304BA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8" y="2153181"/>
            <a:ext cx="3882632" cy="533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520AD-750E-455B-B573-54A6F568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9" y="1525204"/>
            <a:ext cx="3706138" cy="5795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FC799-D6F5-486B-9AAA-A6131B337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01" y="71510"/>
            <a:ext cx="402534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D1AF38-F9BD-4447-9A37-7EB47DB9B1B4}"/>
              </a:ext>
            </a:extLst>
          </p:cNvPr>
          <p:cNvSpPr txBox="1"/>
          <p:nvPr/>
        </p:nvSpPr>
        <p:spPr>
          <a:xfrm>
            <a:off x="563481" y="539012"/>
            <a:ext cx="2016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u="sng" dirty="0">
                <a:latin typeface="Berlin Sans FB" panose="020E0602020502020306" pitchFamily="34" charset="0"/>
              </a:rPr>
              <a:t>Amelia</a:t>
            </a:r>
          </a:p>
        </p:txBody>
      </p:sp>
    </p:spTree>
    <p:extLst>
      <p:ext uri="{BB962C8B-B14F-4D97-AF65-F5344CB8AC3E}">
        <p14:creationId xmlns:p14="http://schemas.microsoft.com/office/powerpoint/2010/main" val="215615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Ch.1.6 through 2.7</a:t>
            </a:r>
          </a:p>
          <a:p>
            <a:r>
              <a:rPr lang="en-US" sz="2000" dirty="0"/>
              <a:t>Lab Preparation… review a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Programming Web Pages with</a:t>
            </a:r>
            <a:br>
              <a:rPr lang="en-US" sz="4800" dirty="0"/>
            </a:br>
            <a:r>
              <a:rPr lang="en-US" sz="48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“Hello World – HTML! EJP”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6725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into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your favorite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in your own “Hello World – HTML! [your initials]”… Please be specific*</a:t>
            </a:r>
          </a:p>
          <a:p>
            <a:pPr lvl="1"/>
            <a:r>
              <a:rPr lang="en-US" sz="1600" dirty="0"/>
              <a:t>Type in your initials and not ‘[your initials]’</a:t>
            </a:r>
          </a:p>
          <a:p>
            <a:pPr lvl="1"/>
            <a:r>
              <a:rPr lang="en-US" sz="1600" dirty="0"/>
              <a:t>For “Hello World – HTML!” </a:t>
            </a:r>
          </a:p>
          <a:p>
            <a:pPr lvl="1"/>
            <a:r>
              <a:rPr lang="en-US" sz="1600" dirty="0"/>
              <a:t>Utilize an </a:t>
            </a:r>
            <a:r>
              <a:rPr lang="en-US" sz="1600" dirty="0" err="1"/>
              <a:t>em</a:t>
            </a:r>
            <a:r>
              <a:rPr lang="en-US" sz="1600" dirty="0"/>
              <a:t> dash ‘–’ in your HTML5/UTF-8 code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Do you really understand the difference between ANSI and UTF-8? </a:t>
            </a:r>
            <a:r>
              <a:rPr lang="en-US" sz="1600" dirty="0">
                <a:hlinkClick r:id="rId5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Utilize one space after punctuation marks like periods and exclamation points </a:t>
            </a:r>
            <a:r>
              <a:rPr lang="en-US" sz="1600" dirty="0">
                <a:hlinkClick r:id="rId6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file as a HTML utilizing dash-separated naming</a:t>
            </a:r>
          </a:p>
          <a:p>
            <a:pPr lvl="1"/>
            <a:r>
              <a:rPr lang="en-US" sz="1600" dirty="0"/>
              <a:t>‘hello-world-ejp.html’… please use your own initials</a:t>
            </a:r>
          </a:p>
          <a:p>
            <a:pPr lvl="1"/>
            <a:r>
              <a:rPr lang="en-US" sz="1600" dirty="0"/>
              <a:t>Recall why we do </a:t>
            </a:r>
            <a:r>
              <a:rPr lang="en-US" sz="1600" u="sng" dirty="0"/>
              <a:t>not</a:t>
            </a:r>
            <a:r>
              <a:rPr lang="en-US" sz="1600" dirty="0"/>
              <a:t> want to utilize spaces in our file names </a:t>
            </a:r>
            <a:r>
              <a:rPr lang="en-US" sz="1600" dirty="0">
                <a:hlinkClick r:id="rId7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Now launch your Web Browser and open the file you have just saved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this file to a safe place where you will be able to find it later… how will you choose to name your folders?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trike="sngStrike" dirty="0"/>
              <a:t>Submit the file through Blackboard</a:t>
            </a:r>
          </a:p>
        </p:txBody>
      </p:sp>
    </p:spTree>
    <p:extLst>
      <p:ext uri="{BB962C8B-B14F-4D97-AF65-F5344CB8AC3E}">
        <p14:creationId xmlns:p14="http://schemas.microsoft.com/office/powerpoint/2010/main" val="29686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Review &amp; Start Working on Project 1… it is due in two weeks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next Wednesday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You can take it up to three times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best score out of the three will be taken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 would  suggest taking it the first time early so that you can get more out of your study/lecture… we may take it the first time for our lab on Friday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I’m looking for a volunteer (or two) to look at Project 2 setting up a  Website on Azure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How did the video work out? 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598</Words>
  <Application>Microsoft Office PowerPoint</Application>
  <PresentationFormat>Widescreen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Office Theme</vt:lpstr>
      <vt:lpstr>Web and Distributed Programming Instructor: Eric Pogue Session: 4</vt:lpstr>
      <vt:lpstr>PowerPoint Presentation</vt:lpstr>
      <vt:lpstr>Assignment Due Today</vt:lpstr>
      <vt:lpstr>Programming Web Pages with HTML5</vt:lpstr>
      <vt:lpstr>Web and Distributed Programming Instructor: Eric Pogue Session: 4</vt:lpstr>
      <vt:lpstr>Lab: “Hello World – HTML! EJP”</vt:lpstr>
      <vt:lpstr>Assignment for Friday</vt:lpstr>
      <vt:lpstr>Wrap-up</vt:lpstr>
      <vt:lpstr>Final Questions or 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55</cp:revision>
  <cp:lastPrinted>2017-08-30T15:48:31Z</cp:lastPrinted>
  <dcterms:created xsi:type="dcterms:W3CDTF">2017-08-24T13:36:27Z</dcterms:created>
  <dcterms:modified xsi:type="dcterms:W3CDTF">2017-09-06T18:42:45Z</dcterms:modified>
</cp:coreProperties>
</file>