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279" r:id="rId4"/>
    <p:sldId id="295" r:id="rId5"/>
    <p:sldId id="296" r:id="rId6"/>
    <p:sldId id="282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97" d="100"/>
          <a:sy n="97" d="100"/>
        </p:scale>
        <p:origin x="456" y="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https://www.w3schools.com/html/html5_intro.asp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Time check… we need to start our  Lab at 2:30.</a:t>
            </a:r>
          </a:p>
          <a:p>
            <a:r>
              <a:rPr lang="en-US" sz="1000" dirty="0"/>
              <a:t>Why have I changed the “Worldwide Web” to the “Internet”? By the end of this class it is your responsibility to know the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videos something that we should incorporate into our class regularly?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talk with those around you during labs.  Programming is done best when you can bounce ideas off of others. It still should be your own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 </a:t>
            </a:r>
            <a:r>
              <a:rPr lang="en-US" sz="2000" dirty="0" err="1"/>
              <a:t>Cris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HTML5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3 Lab: Course Schedule starting at 2:30pm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Complete reading through Ch.2</a:t>
            </a:r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Programming Web Pages with</a:t>
            </a:r>
            <a:br>
              <a:rPr lang="en-US" sz="4800" dirty="0"/>
            </a:br>
            <a:r>
              <a:rPr lang="en-US" sz="4800" dirty="0"/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Wednesday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Ch.3.1 to 3.7 of Sebesta</a:t>
            </a:r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Pre-Lab 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Quiz 1 is due Wednesday*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Keep working on Project 1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We will be checking in with Ivan &amp; Karl on Project 2 setting up a  Website on Azure on Friday… thank you Ivan and Karl!</a:t>
            </a:r>
          </a:p>
        </p:txBody>
      </p:sp>
    </p:spTree>
    <p:extLst>
      <p:ext uri="{BB962C8B-B14F-4D97-AF65-F5344CB8AC3E}">
        <p14:creationId xmlns:p14="http://schemas.microsoft.com/office/powerpoint/2010/main" val="203577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Week 3 Lab: Course Schedule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250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6</vt:lpstr>
      <vt:lpstr>Assignment Due Today</vt:lpstr>
      <vt:lpstr>Programming Web Pages with HTML5</vt:lpstr>
      <vt:lpstr>Assignment for Wednesday</vt:lpstr>
      <vt:lpstr>Pre-Lab Wrap-up</vt:lpstr>
      <vt:lpstr>Week 3 Lab: Course Schedule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62</cp:revision>
  <cp:lastPrinted>2017-08-30T15:48:31Z</cp:lastPrinted>
  <dcterms:created xsi:type="dcterms:W3CDTF">2017-08-24T13:36:27Z</dcterms:created>
  <dcterms:modified xsi:type="dcterms:W3CDTF">2017-09-11T19:55:09Z</dcterms:modified>
</cp:coreProperties>
</file>