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0" r:id="rId4"/>
    <p:sldId id="301" r:id="rId5"/>
    <p:sldId id="302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7" d="100"/>
          <a:sy n="97" d="100"/>
        </p:scale>
        <p:origin x="45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Topic? Blade Runner… Who has seen the new version? Why are they called “Blade Runners”?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I added an additional YouTube tutorial link and intend to go over some of the “map”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0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tuto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and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Assignments... including Midterm Exam Study Guide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2 Feedback &amp; Google Maps demo code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7 Lab &amp; Project 3: Google Maps!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Use your version of Yahtzee Dice Roller “Hello World” application to complete the Google Maps JavaScript Getting Started tutorial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Project 3, project 3, and more project 3… Feedback? Questions?</a:t>
            </a:r>
          </a:p>
          <a:p>
            <a:r>
              <a:rPr lang="en-US" sz="2000" dirty="0"/>
              <a:t>Review Midterm Exam #1 Study Guide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Quiz 3 is due Wednesday by 11:59pm</a:t>
            </a:r>
          </a:p>
          <a:p>
            <a:pPr marL="0" indent="0">
              <a:buNone/>
            </a:pPr>
            <a:r>
              <a:rPr lang="en-US" sz="2000" u="sng" dirty="0"/>
              <a:t>Midterm Exam 1</a:t>
            </a:r>
            <a:r>
              <a:rPr lang="en-US" sz="2000" dirty="0"/>
              <a:t> is scheduled for Monday, Oct 16</a:t>
            </a:r>
          </a:p>
          <a:p>
            <a:pPr marL="0" indent="0">
              <a:buNone/>
            </a:pPr>
            <a:r>
              <a:rPr lang="en-US" sz="2000" dirty="0"/>
              <a:t>Project 3 is due at the end of next week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Dynamic Documents </a:t>
            </a:r>
            <a:br>
              <a:rPr lang="en-US" sz="4800" dirty="0"/>
            </a:br>
            <a:r>
              <a:rPr lang="en-US" sz="4800" dirty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Quiz 3 Today</a:t>
            </a:r>
          </a:p>
          <a:p>
            <a:r>
              <a:rPr lang="en-US" sz="2000" dirty="0"/>
              <a:t>Study for Midterm Exam 1 which will be Monday</a:t>
            </a:r>
          </a:p>
          <a:p>
            <a:r>
              <a:rPr lang="en-US" sz="2000" dirty="0"/>
              <a:t>Work on Project 3 due at the end of next week</a:t>
            </a:r>
          </a:p>
          <a:p>
            <a:r>
              <a:rPr lang="en-US" sz="2000" dirty="0"/>
              <a:t>Read Ch.6.1 to 6.7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Project 2 Feedback &amp; </a:t>
            </a:r>
            <a:br>
              <a:rPr lang="en-US" sz="4800" dirty="0"/>
            </a:br>
            <a:r>
              <a:rPr lang="en-US" sz="4800" dirty="0"/>
              <a:t>Google Maps demo code</a:t>
            </a:r>
          </a:p>
        </p:txBody>
      </p:sp>
    </p:spTree>
    <p:extLst>
      <p:ext uri="{BB962C8B-B14F-4D97-AF65-F5344CB8AC3E}">
        <p14:creationId xmlns:p14="http://schemas.microsoft.com/office/powerpoint/2010/main" val="129768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352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18</vt:lpstr>
      <vt:lpstr>Assignment From Last Class</vt:lpstr>
      <vt:lpstr>Dynamic Documents  with JavaScript</vt:lpstr>
      <vt:lpstr>Todays Assignment</vt:lpstr>
      <vt:lpstr>Project 2 Feedback &amp;  Google Maps demo code</vt:lpstr>
      <vt:lpstr>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128</cp:revision>
  <cp:lastPrinted>2017-09-22T21:12:54Z</cp:lastPrinted>
  <dcterms:created xsi:type="dcterms:W3CDTF">2017-08-24T13:36:27Z</dcterms:created>
  <dcterms:modified xsi:type="dcterms:W3CDTF">2017-10-11T18:07:16Z</dcterms:modified>
</cp:coreProperties>
</file>