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19" r:id="rId3"/>
    <p:sldId id="305" r:id="rId4"/>
    <p:sldId id="315" r:id="rId5"/>
    <p:sldId id="323" r:id="rId6"/>
    <p:sldId id="320" r:id="rId7"/>
    <p:sldId id="321" r:id="rId8"/>
    <p:sldId id="322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55" d="100"/>
          <a:sy n="155" d="100"/>
        </p:scale>
        <p:origin x="1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89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84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developer/technology view… when talking with product managers or business people reverse the order and put the User at the top or left!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B99BB9-C7F6-43B3-A122-46088ABB3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2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 for a wonderful semester! … Please don’t hesitate to contact me in the future if I can be of assist 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Review of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Presentations… </a:t>
            </a:r>
            <a:r>
              <a:rPr lang="en-US" sz="2000" dirty="0" err="1"/>
              <a:t>Khaldoon</a:t>
            </a:r>
            <a:r>
              <a:rPr lang="en-US" sz="2000" dirty="0"/>
              <a:t>, Daniel (Bewley) / Jimmy, and Ryan?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/ Week 14 Lab Architecture Review… if time allows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Review Final Exam Study Guide</a:t>
            </a:r>
          </a:p>
          <a:p>
            <a:r>
              <a:rPr lang="en-US" sz="2000" dirty="0"/>
              <a:t>Verify Project 5 review timeslots for Friday</a:t>
            </a:r>
          </a:p>
          <a:p>
            <a:r>
              <a:rPr lang="en-US" sz="2000" dirty="0"/>
              <a:t>Submit Project 5 today… you can continue to work on it up until your demo time on Friday</a:t>
            </a:r>
          </a:p>
          <a:p>
            <a:r>
              <a:rPr lang="en-US" sz="2000" dirty="0"/>
              <a:t>Review Cloud Computing and MapReduce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2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0199-C455-434B-9878-4185AFDD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6" y="1690688"/>
            <a:ext cx="9921028" cy="3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Dec 11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Turn in your project today (Friday)</a:t>
            </a:r>
          </a:p>
          <a:p>
            <a:r>
              <a:rPr lang="en-US" sz="2000" dirty="0"/>
              <a:t>Be reading for Final Exam Study Guide which is Monday from 4-6 in our normal room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34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001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Project 5 / Week 14 Lab</a:t>
            </a:r>
            <a:br>
              <a:rPr lang="en-US" sz="4000" dirty="0"/>
            </a:br>
            <a:r>
              <a:rPr lang="en-US" sz="4000" dirty="0"/>
              <a:t>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316092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E90EB45-EEE9-4563-8179-65EF62AE09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3D0EF74-AD1E-4FD9-914D-8EC9058EBB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F76BAFB-FB4F-4A5F-B4FB-BC8E67303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1345195" y="1100822"/>
            <a:ext cx="6294707" cy="4656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E25C5-A793-4592-9E9A-2C1441DB5E62}"/>
              </a:ext>
            </a:extLst>
          </p:cNvPr>
          <p:cNvSpPr txBox="1"/>
          <p:nvPr/>
        </p:nvSpPr>
        <p:spPr>
          <a:xfrm>
            <a:off x="8333608" y="1352099"/>
            <a:ext cx="2734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MEAN.JS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MongoDB,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AngularJS,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Node.js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31E78-EC1F-4042-952C-8DBA8A9FFFCE}"/>
              </a:ext>
            </a:extLst>
          </p:cNvPr>
          <p:cNvSpPr txBox="1"/>
          <p:nvPr/>
        </p:nvSpPr>
        <p:spPr>
          <a:xfrm>
            <a:off x="8333607" y="3055135"/>
            <a:ext cx="305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Model/View/Controller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Development Framework</a:t>
            </a:r>
          </a:p>
        </p:txBody>
      </p:sp>
    </p:spTree>
    <p:extLst>
      <p:ext uri="{BB962C8B-B14F-4D97-AF65-F5344CB8AC3E}">
        <p14:creationId xmlns:p14="http://schemas.microsoft.com/office/powerpoint/2010/main" val="36469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E90EB45-EEE9-4563-8179-65EF62AE09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B0BDE19-A17D-4C94-8C82-60C28DD4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710900" y="731698"/>
            <a:ext cx="4246796" cy="3141464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23D0EF74-AD1E-4FD9-914D-8EC9058EBB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7802D-D597-4F9E-828D-6AABA5CF4950}"/>
              </a:ext>
            </a:extLst>
          </p:cNvPr>
          <p:cNvSpPr txBox="1"/>
          <p:nvPr/>
        </p:nvSpPr>
        <p:spPr>
          <a:xfrm>
            <a:off x="5434707" y="849307"/>
            <a:ext cx="31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(Local Computer)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2D55-9467-414D-A430-3B00DF109851}"/>
              </a:ext>
            </a:extLst>
          </p:cNvPr>
          <p:cNvSpPr txBox="1"/>
          <p:nvPr/>
        </p:nvSpPr>
        <p:spPr>
          <a:xfrm>
            <a:off x="7314982" y="2973518"/>
            <a:ext cx="31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(Azure)</a:t>
            </a: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1CB17B7-F2A1-43DE-905D-17573079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1690488" y="1800129"/>
            <a:ext cx="4246796" cy="3141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1938FD-AEC0-411F-80C9-942E5D2F739D}"/>
              </a:ext>
            </a:extLst>
          </p:cNvPr>
          <p:cNvSpPr txBox="1"/>
          <p:nvPr/>
        </p:nvSpPr>
        <p:spPr>
          <a:xfrm>
            <a:off x="6386904" y="1796290"/>
            <a:ext cx="31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(Azure)…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DD3E70-1B12-4EAD-BB31-E031833D3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2834298" y="3046589"/>
            <a:ext cx="4246796" cy="31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257</Words>
  <Application>Microsoft Office PowerPoint</Application>
  <PresentationFormat>Widescreen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Instructor: Eric Pogue Session: 40</vt:lpstr>
      <vt:lpstr>Assignment by Friday, Dec 8</vt:lpstr>
      <vt:lpstr>Schedule through the end of the Semester</vt:lpstr>
      <vt:lpstr>Assignment by Monday, Dec 11</vt:lpstr>
      <vt:lpstr> Presentations</vt:lpstr>
      <vt:lpstr> Project 5 / Week 14 Lab Architecture Review</vt:lpstr>
      <vt:lpstr>PowerPoint Presentation</vt:lpstr>
      <vt:lpstr>PowerPoint Presentation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219</cp:revision>
  <cp:lastPrinted>2017-09-22T21:12:54Z</cp:lastPrinted>
  <dcterms:created xsi:type="dcterms:W3CDTF">2017-08-24T13:36:27Z</dcterms:created>
  <dcterms:modified xsi:type="dcterms:W3CDTF">2017-12-07T15:51:44Z</dcterms:modified>
</cp:coreProperties>
</file>