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91" r:id="rId3"/>
    <p:sldId id="300" r:id="rId4"/>
    <p:sldId id="295" r:id="rId5"/>
    <p:sldId id="299" r:id="rId6"/>
    <p:sldId id="263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6374" autoAdjust="0"/>
  </p:normalViewPr>
  <p:slideViewPr>
    <p:cSldViewPr snapToGrid="0">
      <p:cViewPr varScale="1">
        <p:scale>
          <a:sx n="130" d="100"/>
          <a:sy n="130" d="100"/>
        </p:scale>
        <p:origin x="125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 that pdf versions of presentations should now support embedded links.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30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made the solution to our Week 3 lab available. My strong suggestion is to do you best on your own and using “normal” resources available to you (Web, classmates, etc.) and then use the solution as a last resort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6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Due Today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JavaScript and HTML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Assignments and Pre-lab Wrap-up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Week 6 Lab: JavaScript and HTML Interaction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Due Today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Ch.5.4 to 5.8 of Sebesta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Project #2 due Today by 11:59pm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JavaScript and HTML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Todays 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  <a:endParaRPr lang="en-US" sz="2000" dirty="0"/>
          </a:p>
          <a:p>
            <a:r>
              <a:rPr lang="en-US" sz="2000" dirty="0"/>
              <a:t>Complete Ch.5 of Sebesta</a:t>
            </a:r>
          </a:p>
          <a:p>
            <a:r>
              <a:rPr lang="en-US" sz="2000" dirty="0"/>
              <a:t>Review and Fully Understand Yahtzee Dice Roller application… convert it so that it utilizes a external </a:t>
            </a:r>
            <a:r>
              <a:rPr lang="en-US" sz="2000"/>
              <a:t>CSS file*</a:t>
            </a:r>
            <a:endParaRPr lang="en-US" sz="2000" dirty="0"/>
          </a:p>
          <a:p>
            <a:r>
              <a:rPr lang="en-US" sz="2000" dirty="0"/>
              <a:t>Week 6 Lab: JavaScript and HTML Interaction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Note that Midterm Exam #1 will be Friday, Oct 13</a:t>
            </a:r>
          </a:p>
        </p:txBody>
      </p:sp>
    </p:spTree>
    <p:extLst>
      <p:ext uri="{BB962C8B-B14F-4D97-AF65-F5344CB8AC3E}">
        <p14:creationId xmlns:p14="http://schemas.microsoft.com/office/powerpoint/2010/main" val="305799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14925"/>
          </a:xfrm>
        </p:spPr>
        <p:txBody>
          <a:bodyPr>
            <a:normAutofit/>
          </a:bodyPr>
          <a:lstStyle/>
          <a:p>
            <a:r>
              <a:rPr lang="en-US" sz="4800" dirty="0"/>
              <a:t>Week 6 Lab: </a:t>
            </a:r>
            <a:br>
              <a:rPr lang="en-US" sz="4800" dirty="0"/>
            </a:br>
            <a:r>
              <a:rPr lang="en-US" sz="4800" dirty="0"/>
              <a:t>JavaScript and HTML Interaction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4522</TotalTime>
  <Words>211</Words>
  <Application>Microsoft Office PowerPoint</Application>
  <PresentationFormat>Widescreen</PresentationFormat>
  <Paragraphs>35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Web and Distributed Programming Instructor: Eric Pogue Session: 15</vt:lpstr>
      <vt:lpstr>Assignment Due Today</vt:lpstr>
      <vt:lpstr>JavaScript and HTML</vt:lpstr>
      <vt:lpstr>Todays Assignment</vt:lpstr>
      <vt:lpstr>Week 6 Lab:  JavaScript and HTML Interaction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106</cp:revision>
  <cp:lastPrinted>2017-09-22T21:12:54Z</cp:lastPrinted>
  <dcterms:created xsi:type="dcterms:W3CDTF">2017-08-24T13:36:27Z</dcterms:created>
  <dcterms:modified xsi:type="dcterms:W3CDTF">2017-10-02T16:15:43Z</dcterms:modified>
</cp:coreProperties>
</file>