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91" r:id="rId3"/>
    <p:sldId id="300" r:id="rId4"/>
    <p:sldId id="301" r:id="rId5"/>
    <p:sldId id="299" r:id="rId6"/>
    <p:sldId id="263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126" d="100"/>
          <a:sy n="126" d="100"/>
        </p:scale>
        <p:origin x="141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 sync.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Possible Topic: </a:t>
            </a:r>
            <a:r>
              <a:rPr lang="en-US" sz="1000" dirty="0" err="1"/>
              <a:t>WebAssembly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XML &amp; Web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Google Maps Q&amp;A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Google Maps</a:t>
            </a:r>
          </a:p>
          <a:p>
            <a:r>
              <a:rPr lang="en-US" sz="2000" dirty="0"/>
              <a:t>Complete Ch.7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XML and</a:t>
            </a:r>
            <a:br>
              <a:rPr lang="en-US" sz="4800" dirty="0"/>
            </a:br>
            <a:r>
              <a:rPr lang="en-US" sz="4800" dirty="0"/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Google Maps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933732"/>
          </a:xfrm>
        </p:spPr>
        <p:txBody>
          <a:bodyPr>
            <a:normAutofit fontScale="90000"/>
          </a:bodyPr>
          <a:lstStyle/>
          <a:p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If time allows…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Week 7 Lab &amp; Project 3: </a:t>
            </a:r>
            <a:br>
              <a:rPr lang="en-US" sz="4800" dirty="0"/>
            </a:br>
            <a:r>
              <a:rPr lang="en-US" sz="4800" dirty="0"/>
              <a:t>Google Maps!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5921</TotalTime>
  <Words>96</Words>
  <Application>Microsoft Office PowerPoint</Application>
  <PresentationFormat>Widescreen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Web and Distributed Programming Instructor: Eric Pogue Session: 24</vt:lpstr>
      <vt:lpstr>Assignment From Last Class</vt:lpstr>
      <vt:lpstr>XML and Web Services</vt:lpstr>
      <vt:lpstr>Todays Assignment</vt:lpstr>
      <vt:lpstr>  If time allows…  Week 7 Lab &amp; Project 3:  Google Maps!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137</cp:revision>
  <cp:lastPrinted>2017-09-22T21:12:54Z</cp:lastPrinted>
  <dcterms:created xsi:type="dcterms:W3CDTF">2017-08-24T13:36:27Z</dcterms:created>
  <dcterms:modified xsi:type="dcterms:W3CDTF">2017-10-24T20:13:34Z</dcterms:modified>
</cp:coreProperties>
</file>