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1" r:id="rId3"/>
    <p:sldId id="295" r:id="rId4"/>
    <p:sldId id="279" r:id="rId5"/>
    <p:sldId id="296" r:id="rId6"/>
    <p:sldId id="294" r:id="rId7"/>
    <p:sldId id="281" r:id="rId8"/>
    <p:sldId id="282" r:id="rId9"/>
    <p:sldId id="26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Ivan?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1: First Attempt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Ch.1.6 through 2.7</a:t>
            </a:r>
          </a:p>
          <a:p>
            <a:r>
              <a:rPr lang="en-US" sz="2000" dirty="0"/>
              <a:t>Lab Preparation… review a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Review &amp; Start Working on Project 1… it is due in two weeks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Due Previously:</a:t>
            </a:r>
          </a:p>
          <a:p>
            <a:r>
              <a:rPr lang="en-US" sz="2000" dirty="0"/>
              <a:t>Ch.1.6 through 2.7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404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Programming Web Pages with</a:t>
            </a:r>
            <a:br>
              <a:rPr lang="en-US" sz="4800" dirty="0"/>
            </a:br>
            <a:r>
              <a:rPr lang="en-US" sz="48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Friendly Conversation &amp; Good Natured Banter…  Ivan?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1: First Attempt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7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Monday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Continue working on Project 1</a:t>
            </a:r>
          </a:p>
          <a:p>
            <a:r>
              <a:rPr lang="en-US" sz="2000" dirty="0"/>
              <a:t>Complete Ch.2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1 is due next Wednesday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Previewing Project 2 setting up a  Website on Azure… thank you again Ivan and Karl!</a:t>
            </a:r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316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and Distributed Programming Instructor: Eric Pogue Session: 5</vt:lpstr>
      <vt:lpstr>Assignment Due Today</vt:lpstr>
      <vt:lpstr>Assignment for Friday</vt:lpstr>
      <vt:lpstr>Programming Web Pages with HTML5</vt:lpstr>
      <vt:lpstr>Web and Distributed Programming Instructor: Eric Pogue Session: 4</vt:lpstr>
      <vt:lpstr>Assignment for Monday</vt:lpstr>
      <vt:lpstr>Wrap-up</vt:lpstr>
      <vt:lpstr>Final Questions or Comments?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54</cp:revision>
  <cp:lastPrinted>2017-08-30T15:48:31Z</cp:lastPrinted>
  <dcterms:created xsi:type="dcterms:W3CDTF">2017-08-24T13:36:27Z</dcterms:created>
  <dcterms:modified xsi:type="dcterms:W3CDTF">2017-09-07T20:33:41Z</dcterms:modified>
</cp:coreProperties>
</file>