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91" r:id="rId3"/>
    <p:sldId id="295" r:id="rId4"/>
    <p:sldId id="298" r:id="rId5"/>
    <p:sldId id="263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6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5 Lab: JavaScript Basics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Ch.5.1 to 5.4 of Sebesta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Ch.5.4 to 5.8 of Sebesta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Project #2 due next Monday</a:t>
            </a:r>
          </a:p>
          <a:p>
            <a:pPr marL="0" indent="0">
              <a:buNone/>
            </a:pPr>
            <a:r>
              <a:rPr lang="en-US" sz="2000" dirty="0"/>
              <a:t>Note that Midterm Exam #1 will be Friday, Oct 13</a:t>
            </a:r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5 Lab:</a:t>
            </a:r>
            <a:br>
              <a:rPr lang="en-US" sz="4800" dirty="0"/>
            </a:br>
            <a:r>
              <a:rPr lang="en-US" sz="4800" dirty="0"/>
              <a:t>Week 5 Lab: 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164202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152</Words>
  <Application>Microsoft Office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Web and Distributed Programming Instructor: Eric Pogue Session: 14</vt:lpstr>
      <vt:lpstr>Assignment Due Today</vt:lpstr>
      <vt:lpstr>Todays Assignment</vt:lpstr>
      <vt:lpstr>Week 5 Lab: Week 5 Lab: JavaScript Basics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98</cp:revision>
  <cp:lastPrinted>2017-09-22T21:12:54Z</cp:lastPrinted>
  <dcterms:created xsi:type="dcterms:W3CDTF">2017-08-24T13:36:27Z</dcterms:created>
  <dcterms:modified xsi:type="dcterms:W3CDTF">2017-09-28T21:55:35Z</dcterms:modified>
</cp:coreProperties>
</file>