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8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Ryan?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in with Ivan &amp; Karl on Project 2 setting up a Website on Azure… thank you Ivan and Karl!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Quiz 1 Results/Answers (~5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Cascading Style Sheets (CSS)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Project 1 to “test”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Complete Ch.3 of Sebesta (CSS)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Monday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Finish Project 1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2 available and due Wed, Sep 27 (a little less than two weeks)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Submit Project 1 “Beta”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281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8</vt:lpstr>
      <vt:lpstr>Assignment Due Today</vt:lpstr>
      <vt:lpstr>Cascading Style Sheets (CSS)</vt:lpstr>
      <vt:lpstr>Assignment for Monday</vt:lpstr>
      <vt:lpstr>Pre-Lab Wrap-up</vt:lpstr>
      <vt:lpstr>Submit Project 1 “Beta”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75</cp:revision>
  <cp:lastPrinted>2017-08-30T15:48:31Z</cp:lastPrinted>
  <dcterms:created xsi:type="dcterms:W3CDTF">2017-08-24T13:36:27Z</dcterms:created>
  <dcterms:modified xsi:type="dcterms:W3CDTF">2017-09-15T16:27:40Z</dcterms:modified>
</cp:coreProperties>
</file>