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91" r:id="rId3"/>
    <p:sldId id="279" r:id="rId4"/>
    <p:sldId id="295" r:id="rId5"/>
    <p:sldId id="296" r:id="rId6"/>
    <p:sldId id="298" r:id="rId7"/>
    <p:sldId id="282" r:id="rId8"/>
    <p:sldId id="263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intro.asp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Terminology:</a:t>
            </a:r>
          </a:p>
          <a:p>
            <a:r>
              <a:rPr lang="en-US" dirty="0"/>
              <a:t>Deploy: Put the assignment / product into an environment… nearly all commercial applications have at least three environment including development, test, and production</a:t>
            </a:r>
          </a:p>
          <a:p>
            <a:r>
              <a:rPr lang="en-US" dirty="0"/>
              <a:t>Release: Provide access to a group of users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Links:</a:t>
            </a:r>
          </a:p>
          <a:p>
            <a:r>
              <a:rPr lang="en-US" sz="1000" dirty="0">
                <a:hlinkClick r:id="rId3"/>
              </a:rPr>
              <a:t>https://www.w3schools.com/html/html5_intro.asp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 videos something that we should incorporate into our class regularly?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4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6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4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 ***?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Cascading Style Sheets (CSS)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4 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and Pre-lab Wrap-up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Complete Ch.3 of Sebesta (CSS)</a:t>
            </a:r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Cascading Style Sheets (CSS)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for Wednesday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Finish Project 1</a:t>
            </a:r>
          </a:p>
        </p:txBody>
      </p:sp>
    </p:spTree>
    <p:extLst>
      <p:ext uri="{BB962C8B-B14F-4D97-AF65-F5344CB8AC3E}">
        <p14:creationId xmlns:p14="http://schemas.microsoft.com/office/powerpoint/2010/main" val="30579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Pre-Lab Wrap-up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Wrap-up: </a:t>
            </a:r>
            <a:endParaRPr lang="en-US" sz="20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Project 1 due Wednesday… what more can </a:t>
            </a:r>
            <a:r>
              <a:rPr lang="en-US" sz="2000"/>
              <a:t>I say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577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Week 3 Lab Solution: </a:t>
            </a:r>
            <a:br>
              <a:rPr lang="en-US" sz="4800" dirty="0"/>
            </a:br>
            <a:r>
              <a:rPr lang="en-US" sz="4800" dirty="0"/>
              <a:t>Course Schedule</a:t>
            </a:r>
          </a:p>
        </p:txBody>
      </p:sp>
    </p:spTree>
    <p:extLst>
      <p:ext uri="{BB962C8B-B14F-4D97-AF65-F5344CB8AC3E}">
        <p14:creationId xmlns:p14="http://schemas.microsoft.com/office/powerpoint/2010/main" val="164202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92196"/>
          </a:xfrm>
        </p:spPr>
        <p:txBody>
          <a:bodyPr>
            <a:normAutofit/>
          </a:bodyPr>
          <a:lstStyle/>
          <a:p>
            <a:r>
              <a:rPr lang="en-US" sz="4800" dirty="0"/>
              <a:t>Deploy Project #1 to “Test”</a:t>
            </a:r>
          </a:p>
        </p:txBody>
      </p:sp>
    </p:spTree>
    <p:extLst>
      <p:ext uri="{BB962C8B-B14F-4D97-AF65-F5344CB8AC3E}">
        <p14:creationId xmlns:p14="http://schemas.microsoft.com/office/powerpoint/2010/main" val="358754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294</Words>
  <Application>Microsoft Office PowerPoint</Application>
  <PresentationFormat>Widescreen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Web and Distributed Programming Instructor: Eric Pogue Session: 9</vt:lpstr>
      <vt:lpstr>Assignment Due Today</vt:lpstr>
      <vt:lpstr>Cascading Style Sheets (CSS)</vt:lpstr>
      <vt:lpstr>Assignment for Wednesday</vt:lpstr>
      <vt:lpstr>Pre-Lab Wrap-up</vt:lpstr>
      <vt:lpstr>Week 3 Lab Solution:  Course Schedule</vt:lpstr>
      <vt:lpstr>Deploy Project #1 to “Test”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74</cp:revision>
  <cp:lastPrinted>2017-08-30T15:48:31Z</cp:lastPrinted>
  <dcterms:created xsi:type="dcterms:W3CDTF">2017-08-24T13:36:27Z</dcterms:created>
  <dcterms:modified xsi:type="dcterms:W3CDTF">2017-09-15T13:21:14Z</dcterms:modified>
</cp:coreProperties>
</file>