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3" r:id="rId2"/>
    <p:sldId id="311" r:id="rId3"/>
    <p:sldId id="305" r:id="rId4"/>
    <p:sldId id="308" r:id="rId5"/>
    <p:sldId id="315" r:id="rId6"/>
    <p:sldId id="314" r:id="rId7"/>
    <p:sldId id="310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ejp-meanjs.azurewebsites.ne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1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  <a:p>
            <a:r>
              <a:rPr lang="en-US" sz="1000" dirty="0"/>
              <a:t>URL to sample implementation: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http://myejp-meanjs.azurewebsites.net/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Cloud Computing &amp; Map 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Friday Class Presentations… </a:t>
            </a:r>
            <a:r>
              <a:rPr lang="en-US" sz="2000" dirty="0" err="1"/>
              <a:t>Khaldoon</a:t>
            </a:r>
            <a:r>
              <a:rPr lang="en-US" sz="2000" dirty="0"/>
              <a:t>, Daniel (Bewley) / Jimmy, and Ryan?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Signup for Friday private demo times before or after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Review and Lab Time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Dec 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Verify the you can access Final Exam Study Guide… let’s do that now</a:t>
            </a:r>
          </a:p>
          <a:p>
            <a:r>
              <a:rPr lang="en-US" sz="2000" dirty="0"/>
              <a:t>Signup for a Project 5 review timeslot for Friday… if you are not already presenting in class</a:t>
            </a:r>
          </a:p>
          <a:p>
            <a:r>
              <a:rPr lang="en-US" sz="2000" dirty="0"/>
              <a:t>Continue to focus on Project 5… which is due one week from today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49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60199-C455-434B-9878-4185AFDD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6" y="1690688"/>
            <a:ext cx="9921028" cy="3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Cloud Computing &amp; Map Reduce</a:t>
            </a:r>
          </a:p>
        </p:txBody>
      </p:sp>
    </p:spTree>
    <p:extLst>
      <p:ext uri="{BB962C8B-B14F-4D97-AF65-F5344CB8AC3E}">
        <p14:creationId xmlns:p14="http://schemas.microsoft.com/office/powerpoint/2010/main" val="34108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Friday, Dec 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Review Final Exam Study Guide</a:t>
            </a:r>
          </a:p>
          <a:p>
            <a:r>
              <a:rPr lang="en-US" sz="2000" dirty="0"/>
              <a:t>Verify Project 5 review timeslots for Friday</a:t>
            </a:r>
          </a:p>
          <a:p>
            <a:r>
              <a:rPr lang="en-US" sz="2000" dirty="0"/>
              <a:t>Submit Project 5 today… you can continue to work on it up until your demo time on Friday</a:t>
            </a:r>
          </a:p>
          <a:p>
            <a:r>
              <a:rPr lang="en-US" sz="2000" dirty="0"/>
              <a:t>Review Cloud Computing and MapReduce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34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does Project 5 Success Look Like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DDAE4-4AFC-4878-9B48-554078F2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" y="1466722"/>
            <a:ext cx="6358790" cy="424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40D0D-D084-4E2A-A8B4-7A5285975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29" y="2184742"/>
            <a:ext cx="6134654" cy="40503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071B0B-5B96-4B17-ACA5-7CD05859A997}"/>
              </a:ext>
            </a:extLst>
          </p:cNvPr>
          <p:cNvSpPr/>
          <p:nvPr/>
        </p:nvSpPr>
        <p:spPr>
          <a:xfrm>
            <a:off x="377345" y="1466722"/>
            <a:ext cx="864059" cy="28941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197B2F-078C-4CF4-B540-D62D4D482880}"/>
              </a:ext>
            </a:extLst>
          </p:cNvPr>
          <p:cNvSpPr/>
          <p:nvPr/>
        </p:nvSpPr>
        <p:spPr>
          <a:xfrm>
            <a:off x="6095999" y="2325362"/>
            <a:ext cx="1855041" cy="2846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02B5E-B0EB-4A08-B362-B1D7A5D62C65}"/>
              </a:ext>
            </a:extLst>
          </p:cNvPr>
          <p:cNvSpPr/>
          <p:nvPr/>
        </p:nvSpPr>
        <p:spPr>
          <a:xfrm>
            <a:off x="6095999" y="4816494"/>
            <a:ext cx="5257801" cy="11301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4CF9C-FAF6-4BE3-A479-778F668FC37A}"/>
              </a:ext>
            </a:extLst>
          </p:cNvPr>
          <p:cNvSpPr/>
          <p:nvPr/>
        </p:nvSpPr>
        <p:spPr>
          <a:xfrm>
            <a:off x="687191" y="6235104"/>
            <a:ext cx="4181535" cy="6228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Plus something unique from your project… </a:t>
            </a:r>
          </a:p>
        </p:txBody>
      </p:sp>
    </p:spTree>
    <p:extLst>
      <p:ext uri="{BB962C8B-B14F-4D97-AF65-F5344CB8AC3E}">
        <p14:creationId xmlns:p14="http://schemas.microsoft.com/office/powerpoint/2010/main" val="98768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Project 5 Lab</a:t>
            </a:r>
          </a:p>
        </p:txBody>
      </p:sp>
    </p:spTree>
    <p:extLst>
      <p:ext uri="{BB962C8B-B14F-4D97-AF65-F5344CB8AC3E}">
        <p14:creationId xmlns:p14="http://schemas.microsoft.com/office/powerpoint/2010/main" val="37005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245</Words>
  <Application>Microsoft Office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Instructor: Eric Pogue Session: 40</vt:lpstr>
      <vt:lpstr>Assignment by Wednesday, Dec 6</vt:lpstr>
      <vt:lpstr>Schedule through the end of the Semester</vt:lpstr>
      <vt:lpstr> Cloud Computing &amp; Map Reduce</vt:lpstr>
      <vt:lpstr>Assignment by Friday, Dec 8</vt:lpstr>
      <vt:lpstr>What does Project 5 Success Look Like</vt:lpstr>
      <vt:lpstr> Project 5 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217</cp:revision>
  <cp:lastPrinted>2017-09-22T21:12:54Z</cp:lastPrinted>
  <dcterms:created xsi:type="dcterms:W3CDTF">2017-08-24T13:36:27Z</dcterms:created>
  <dcterms:modified xsi:type="dcterms:W3CDTF">2017-12-05T20:00:37Z</dcterms:modified>
</cp:coreProperties>
</file>