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2" r:id="rId4"/>
    <p:sldId id="300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26" d="100"/>
          <a:sy n="126" d="100"/>
        </p:scale>
        <p:origin x="14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sync.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1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4 Comments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XML &amp;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Google Maps Q&amp;A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Work on Project 3 due Wednesday</a:t>
            </a:r>
          </a:p>
          <a:p>
            <a:r>
              <a:rPr lang="en-US" sz="2000" dirty="0"/>
              <a:t>Complete Ch.7.5 through 7.7</a:t>
            </a:r>
          </a:p>
          <a:p>
            <a:r>
              <a:rPr lang="en-US" sz="2000" dirty="0"/>
              <a:t>Review XML and Web Services slide 1-18</a:t>
            </a:r>
          </a:p>
          <a:p>
            <a:r>
              <a:rPr lang="en-US" sz="2000" dirty="0"/>
              <a:t>Read “What is JSON? JavaScript Object Notation Explained” article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Quiz 4 Comments</a:t>
            </a:r>
          </a:p>
        </p:txBody>
      </p:sp>
    </p:spTree>
    <p:extLst>
      <p:ext uri="{BB962C8B-B14F-4D97-AF65-F5344CB8AC3E}">
        <p14:creationId xmlns:p14="http://schemas.microsoft.com/office/powerpoint/2010/main" val="307299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Dynamic Documents </a:t>
            </a:r>
            <a:br>
              <a:rPr lang="en-US" sz="4800" dirty="0"/>
            </a:br>
            <a:r>
              <a:rPr lang="en-US" sz="4800" dirty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Google Maps</a:t>
            </a:r>
          </a:p>
          <a:p>
            <a:r>
              <a:rPr lang="en-US" sz="2000" dirty="0"/>
              <a:t>Complete Ch.7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33732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If time allows…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Week 7 Lab &amp; Project 3: </a:t>
            </a:r>
            <a:br>
              <a:rPr lang="en-US" sz="4800" dirty="0"/>
            </a:br>
            <a:r>
              <a:rPr lang="en-US" sz="4800" dirty="0"/>
              <a:t>Google Maps!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5919</TotalTime>
  <Words>181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23</vt:lpstr>
      <vt:lpstr>Assignment From Last Class</vt:lpstr>
      <vt:lpstr>Quiz 4 Comments</vt:lpstr>
      <vt:lpstr>Dynamic Documents  with JavaScript</vt:lpstr>
      <vt:lpstr>Todays Assignment</vt:lpstr>
      <vt:lpstr>  If time allows…  Week 7 Lab &amp; Project 3:  Google Maps!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136</cp:revision>
  <cp:lastPrinted>2017-09-22T21:12:54Z</cp:lastPrinted>
  <dcterms:created xsi:type="dcterms:W3CDTF">2017-08-24T13:36:27Z</dcterms:created>
  <dcterms:modified xsi:type="dcterms:W3CDTF">2017-10-23T15:29:51Z</dcterms:modified>
</cp:coreProperties>
</file>