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Start, Stop, Continue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Start, Stop</a:t>
            </a:r>
            <a:r>
              <a:rPr lang="en-US" sz="2000"/>
              <a:t>, Continue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Ch.9.1 through 9.4 on PHP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Email me a Start, Stop, Continue email to ‘epogue@epogue.com’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144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29</vt:lpstr>
      <vt:lpstr>Assignment From Last Class</vt:lpstr>
      <vt:lpstr>PHP</vt:lpstr>
      <vt:lpstr>Todays Assignment</vt:lpstr>
      <vt:lpstr>   Project 4:  Contact Manager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161</cp:revision>
  <cp:lastPrinted>2017-09-22T21:12:54Z</cp:lastPrinted>
  <dcterms:created xsi:type="dcterms:W3CDTF">2017-08-24T13:36:27Z</dcterms:created>
  <dcterms:modified xsi:type="dcterms:W3CDTF">2017-11-06T16:20:08Z</dcterms:modified>
</cp:coreProperties>
</file>