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65" r:id="rId23"/>
    <p:sldId id="528" r:id="rId24"/>
    <p:sldId id="529" r:id="rId25"/>
    <p:sldId id="530" r:id="rId26"/>
    <p:sldId id="532" r:id="rId27"/>
    <p:sldId id="535" r:id="rId28"/>
    <p:sldId id="537" r:id="rId29"/>
    <p:sldId id="475" r:id="rId30"/>
    <p:sldId id="538" r:id="rId31"/>
    <p:sldId id="490" r:id="rId32"/>
    <p:sldId id="539" r:id="rId33"/>
    <p:sldId id="540" r:id="rId34"/>
    <p:sldId id="541" r:id="rId35"/>
    <p:sldId id="542" r:id="rId36"/>
    <p:sldId id="543" r:id="rId37"/>
    <p:sldId id="544" r:id="rId38"/>
    <p:sldId id="545" r:id="rId39"/>
    <p:sldId id="546" r:id="rId40"/>
    <p:sldId id="549" r:id="rId41"/>
    <p:sldId id="548" r:id="rId42"/>
    <p:sldId id="547" r:id="rId43"/>
    <p:sldId id="552" r:id="rId44"/>
    <p:sldId id="551"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5/4/2017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91374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37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Discussion &amp; Lecture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a:t>
            </a:r>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a:t>
            </a:r>
            <a:endParaRPr lang="en-US" sz="1600" u="sng" dirty="0"/>
          </a:p>
          <a:p>
            <a:pPr lvl="1"/>
            <a:r>
              <a:rPr lang="en-US" sz="1600" dirty="0"/>
              <a:t>Week 7 Programming Assignment</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shared code (con)</a:t>
            </a:r>
          </a:p>
          <a:p>
            <a:r>
              <a:rPr lang="en-US" sz="2000" dirty="0"/>
              <a:t>Utilizing C# required (con)</a:t>
            </a:r>
          </a:p>
          <a:p>
            <a:r>
              <a:rPr lang="en-US" sz="2000" dirty="0"/>
              <a:t>Very similar to how we did it with Java</a:t>
            </a:r>
          </a:p>
        </p:txBody>
      </p:sp>
    </p:spTree>
    <p:extLst>
      <p:ext uri="{BB962C8B-B14F-4D97-AF65-F5344CB8AC3E}">
        <p14:creationId xmlns:p14="http://schemas.microsoft.com/office/powerpoint/2010/main" val="3569122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(pro… or con)</a:t>
            </a:r>
          </a:p>
        </p:txBody>
      </p:sp>
    </p:spTree>
    <p:extLst>
      <p:ext uri="{BB962C8B-B14F-4D97-AF65-F5344CB8AC3E}">
        <p14:creationId xmlns:p14="http://schemas.microsoft.com/office/powerpoint/2010/main" val="5933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Review </a:t>
            </a:r>
            <a:r>
              <a:rPr lang="en-US" sz="2000" dirty="0" err="1"/>
              <a:t>ToString</a:t>
            </a:r>
            <a:r>
              <a:rPr lang="en-US" sz="2000" dirty="0"/>
              <a:t> method that was added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5</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err="1"/>
              <a:t>InternetShapeDrawLite</a:t>
            </a:r>
            <a:r>
              <a:rPr lang="en-US" sz="2000" u="sng" dirty="0"/>
              <a:t>:</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u="sng" dirty="0" err="1"/>
              <a:t>EJP</a:t>
            </a:r>
            <a:r>
              <a:rPr lang="en-US" sz="2000" dirty="0" err="1"/>
              <a:t>InternetShapeDrawLite</a:t>
            </a:r>
            <a:endParaRPr lang="en-US" sz="2000" dirty="0"/>
          </a:p>
          <a:p>
            <a:pPr marL="457200" indent="-457200">
              <a:buFont typeface="+mj-lt"/>
              <a:buAutoNum type="arabicPeriod"/>
            </a:pPr>
            <a:r>
              <a:rPr lang="en-US" sz="2000" dirty="0"/>
              <a:t>Override </a:t>
            </a:r>
            <a:r>
              <a:rPr lang="en-US" sz="2000" dirty="0" err="1"/>
              <a:t>OnPaint</a:t>
            </a:r>
            <a:r>
              <a:rPr lang="en-US" sz="2000" dirty="0"/>
              <a:t>() </a:t>
            </a:r>
          </a:p>
          <a:p>
            <a:pPr marL="457200" indent="-457200">
              <a:buFont typeface="+mj-lt"/>
              <a:buAutoNum type="arabicPeriod"/>
            </a:pPr>
            <a:r>
              <a:rPr lang="en-US" sz="2000" dirty="0"/>
              <a:t>Implement graphical “Hello World!!!”</a:t>
            </a:r>
          </a:p>
          <a:p>
            <a:pPr marL="457200" indent="-457200">
              <a:buFont typeface="+mj-lt"/>
              <a:buAutoNum type="arabicPeriod"/>
            </a:pPr>
            <a:r>
              <a:rPr lang="en-US" sz="2000" dirty="0"/>
              <a:t>Draw Rectangles</a:t>
            </a:r>
          </a:p>
          <a:p>
            <a:pPr marL="457200" indent="-457200">
              <a:buFont typeface="+mj-lt"/>
              <a:buAutoNum type="arabicPeriod"/>
            </a:pPr>
            <a:r>
              <a:rPr lang="en-US" sz="2000" dirty="0"/>
              <a:t>Draw Ovals</a:t>
            </a:r>
          </a:p>
          <a:p>
            <a:pPr marL="457200" indent="-457200">
              <a:buFont typeface="+mj-lt"/>
              <a:buAutoNum type="arabicPeriod"/>
            </a:pPr>
            <a:r>
              <a:rPr lang="en-US" sz="2000" dirty="0"/>
              <a:t>Implement Loading and Parsing of Shapes… by copy/past importing from previous example</a:t>
            </a:r>
          </a:p>
          <a:p>
            <a:pPr marL="457200" indent="-457200">
              <a:buFont typeface="+mj-lt"/>
              <a:buAutoNum type="arabicPeriod"/>
            </a:pPr>
            <a:r>
              <a:rPr lang="en-US" sz="2000" dirty="0"/>
              <a:t>Draw Shape in </a:t>
            </a:r>
            <a:r>
              <a:rPr lang="en-US" sz="2000" dirty="0" err="1"/>
              <a:t>ShapeModel</a:t>
            </a:r>
            <a:endParaRPr lang="en-US" sz="2000" dirty="0"/>
          </a:p>
          <a:p>
            <a:pPr marL="457200" indent="-457200">
              <a:buFont typeface="+mj-lt"/>
              <a:buAutoNum type="arabicPeriod"/>
            </a:pPr>
            <a:r>
              <a:rPr lang="en-US" sz="2000" dirty="0"/>
              <a:t>Review application requirements… add comments</a:t>
            </a:r>
          </a:p>
          <a:p>
            <a:pPr marL="457200" indent="-457200">
              <a:buFont typeface="+mj-lt"/>
              <a:buAutoNum type="arabicPeriod"/>
            </a:pPr>
            <a:r>
              <a:rPr lang="en-US" sz="2000" dirty="0"/>
              <a:t>Compile &amp; Test release build</a:t>
            </a:r>
          </a:p>
        </p:txBody>
      </p:sp>
    </p:spTree>
    <p:extLst>
      <p:ext uri="{BB962C8B-B14F-4D97-AF65-F5344CB8AC3E}">
        <p14:creationId xmlns:p14="http://schemas.microsoft.com/office/powerpoint/2010/main" val="214163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21315</TotalTime>
  <Words>4721</Words>
  <Application>Microsoft Office PowerPoint</Application>
  <PresentationFormat>Widescreen</PresentationFormat>
  <Paragraphs>437</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PowerPoint Presentation</vt:lpstr>
      <vt:lpstr>Download documents from remote Web (HTTP) servers</vt:lpstr>
      <vt:lpstr>XML</vt:lpstr>
      <vt:lpstr>JSON</vt:lpstr>
      <vt:lpstr>Parse data expressed in XML format</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Discussion &amp; Lecture  Instructor: Eric Pogue</vt:lpstr>
      <vt:lpstr>Learning Objectives – Week 7</vt:lpstr>
      <vt:lpstr>Separate C# Files</vt:lpstr>
      <vt:lpstr>Libraries and Components</vt:lpstr>
      <vt:lpstr>Service Oriented Architecture</vt:lpstr>
      <vt:lpstr>Implement ShapeModel in DownloadAndParseXML</vt:lpstr>
      <vt:lpstr>Learning Objectives – Week 7</vt:lpstr>
      <vt:lpstr>Implement DownloadAndParseXML_MVC</vt:lpstr>
      <vt:lpstr>Learning Objectives – Week 7</vt:lpstr>
      <vt:lpstr>Implement DrawShapes</vt:lpstr>
      <vt:lpstr>End of Session</vt:lpstr>
      <vt:lpstr>Object-Oriented Programming Session: Week 7 Session 5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572</cp:revision>
  <cp:lastPrinted>2017-05-02T15:52:26Z</cp:lastPrinted>
  <dcterms:created xsi:type="dcterms:W3CDTF">2016-08-15T18:20:40Z</dcterms:created>
  <dcterms:modified xsi:type="dcterms:W3CDTF">2017-05-04T21:27:47Z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