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Internationalization </a:t>
            </a:r>
          </a:p>
          <a:p>
            <a:r>
              <a:rPr lang="en-US" dirty="0"/>
              <a:t>Local… language-country (or region)</a:t>
            </a:r>
          </a:p>
          <a:p>
            <a:r>
              <a:rPr lang="en-US" dirty="0"/>
              <a:t>Rule of thumb… +50% for second Local and +25% for each local after that</a:t>
            </a:r>
          </a:p>
          <a:p>
            <a:r>
              <a:rPr lang="en-US" dirty="0"/>
              <a:t>Add an additional 50% for your first non-Romantic language (i.e. Chinese) or first “right-to-left” language (i.e. Arabic)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product Internationalization/</a:t>
            </a:r>
            <a:r>
              <a:rPr lang="en-US" sz="2000" dirty="0" err="1"/>
              <a:t>Locolization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Volunteers for Google Maps demo Friday or Monday (5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Volunteers</a:t>
            </a:r>
            <a:br>
              <a:rPr lang="en-US" sz="4800" dirty="0"/>
            </a:br>
            <a:r>
              <a:rPr lang="en-US" sz="4800" dirty="0"/>
              <a:t>Needed (2 or 3)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Google Maps</a:t>
            </a:r>
          </a:p>
          <a:p>
            <a:r>
              <a:rPr lang="en-US" sz="2000" dirty="0"/>
              <a:t>Complete Ch.7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XML and</a:t>
            </a:r>
            <a:br>
              <a:rPr lang="en-US" sz="4800" dirty="0"/>
            </a:br>
            <a:r>
              <a:rPr lang="en-US" sz="4800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170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24</vt:lpstr>
      <vt:lpstr>Volunteers Needed (2 or 3)</vt:lpstr>
      <vt:lpstr>Assignment From Last Class</vt:lpstr>
      <vt:lpstr>XML and Web Services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140</cp:revision>
  <cp:lastPrinted>2017-09-22T21:12:54Z</cp:lastPrinted>
  <dcterms:created xsi:type="dcterms:W3CDTF">2017-08-24T13:36:27Z</dcterms:created>
  <dcterms:modified xsi:type="dcterms:W3CDTF">2017-10-25T15:05:03Z</dcterms:modified>
</cp:coreProperties>
</file>