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1" r:id="rId3"/>
    <p:sldId id="299" r:id="rId4"/>
    <p:sldId id="303" r:id="rId5"/>
    <p:sldId id="304" r:id="rId6"/>
    <p:sldId id="30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7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9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/accou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Current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Imagine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12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Nov 27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Midterm Exam 2 Monday***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Quiz Review</a:t>
            </a:r>
          </a:p>
        </p:txBody>
      </p:sp>
    </p:spTree>
    <p:extLst>
      <p:ext uri="{BB962C8B-B14F-4D97-AF65-F5344CB8AC3E}">
        <p14:creationId xmlns:p14="http://schemas.microsoft.com/office/powerpoint/2010/main" val="107823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Microsoft Imagine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810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Week 12 &amp; 13 Labs</a:t>
            </a:r>
          </a:p>
        </p:txBody>
      </p:sp>
    </p:spTree>
    <p:extLst>
      <p:ext uri="{BB962C8B-B14F-4D97-AF65-F5344CB8AC3E}">
        <p14:creationId xmlns:p14="http://schemas.microsoft.com/office/powerpoint/2010/main" val="36760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81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34</vt:lpstr>
      <vt:lpstr>Assignment by Monday, Nov 27</vt:lpstr>
      <vt:lpstr> Demo</vt:lpstr>
      <vt:lpstr> Quiz Review</vt:lpstr>
      <vt:lpstr> Microsoft Imagine [link]</vt:lpstr>
      <vt:lpstr> Week 12 &amp; 13 Labs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191</cp:revision>
  <cp:lastPrinted>2017-09-22T21:12:54Z</cp:lastPrinted>
  <dcterms:created xsi:type="dcterms:W3CDTF">2017-08-24T13:36:27Z</dcterms:created>
  <dcterms:modified xsi:type="dcterms:W3CDTF">2017-11-17T20:57:26Z</dcterms:modified>
</cp:coreProperties>
</file>