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279" r:id="rId4"/>
    <p:sldId id="295" r:id="rId5"/>
    <p:sldId id="298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Take Quiz 2 (first attempt)… final attempt is due Wednesday 11:59pm</a:t>
            </a:r>
          </a:p>
          <a:p>
            <a:r>
              <a:rPr lang="en-US" sz="2000" dirty="0"/>
              <a:t>Review Project 2…  which is due a week from Monday (Oct 2)</a:t>
            </a:r>
          </a:p>
          <a:p>
            <a:r>
              <a:rPr lang="en-US" sz="2000" dirty="0"/>
              <a:t>Complete Ch.4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 and 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Spend some extra time with your Week 5 lab… it is important that you understand JavaScript</a:t>
            </a:r>
          </a:p>
          <a:p>
            <a:r>
              <a:rPr lang="en-US" sz="2000" dirty="0"/>
              <a:t>Be prepared for Jimmy &amp; Eric’s demo on Wednesday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237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12</vt:lpstr>
      <vt:lpstr>Assignment Due Today</vt:lpstr>
      <vt:lpstr>JavaScript Basics</vt:lpstr>
      <vt:lpstr>Assignment for Wednesday and Pre-Lab Wrap-up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91</cp:revision>
  <cp:lastPrinted>2017-09-22T21:12:54Z</cp:lastPrinted>
  <dcterms:created xsi:type="dcterms:W3CDTF">2017-08-24T13:36:27Z</dcterms:created>
  <dcterms:modified xsi:type="dcterms:W3CDTF">2017-09-25T16:47:51Z</dcterms:modified>
</cp:coreProperties>
</file>