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4" r:id="rId3"/>
    <p:sldId id="307" r:id="rId4"/>
    <p:sldId id="305" r:id="rId5"/>
    <p:sldId id="308" r:id="rId6"/>
    <p:sldId id="309" r:id="rId7"/>
    <p:sldId id="301" r:id="rId8"/>
    <p:sldId id="310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nodejs-mongodb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tutorial-php-mysq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Project 5 Description… and particularly the submission requirements!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13.6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64283-3A93-48D4-AF22-EEB0BD8A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300710"/>
            <a:ext cx="10727104" cy="22639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3011893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Review Project 5 Description</a:t>
            </a:r>
            <a:br>
              <a:rPr lang="en-US" sz="4000" dirty="0"/>
            </a:br>
            <a:r>
              <a:rPr lang="en-US" sz="4000" dirty="0"/>
              <a:t>…particularly the </a:t>
            </a:r>
            <a:r>
              <a:rPr lang="en-US" sz="4000" u="sng" dirty="0"/>
              <a:t>submission</a:t>
            </a:r>
            <a:r>
              <a:rPr lang="en-US" sz="4000" dirty="0"/>
              <a:t> </a:t>
            </a:r>
            <a:r>
              <a:rPr lang="en-US" sz="4000" u="sng" dirty="0"/>
              <a:t>requirements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073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Compete Ch.13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Final Lab – Complete Either: </a:t>
            </a:r>
          </a:p>
          <a:p>
            <a:pPr marL="0" indent="0">
              <a:buNone/>
            </a:pPr>
            <a:r>
              <a:rPr lang="en-US" sz="2000" dirty="0"/>
              <a:t>	Week 14a: Build a Node.js and MongoDB web app in Azure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    </a:t>
            </a:r>
            <a:r>
              <a:rPr lang="nl-NL" sz="2000" dirty="0"/>
              <a:t>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14b Lab: Build a PHP and MySQL web app in Azure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7005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159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38</vt:lpstr>
      <vt:lpstr> Demo</vt:lpstr>
      <vt:lpstr>Assignment by Friday, Dec 1</vt:lpstr>
      <vt:lpstr>Schedule through the end of the Semester</vt:lpstr>
      <vt:lpstr> Database</vt:lpstr>
      <vt:lpstr> Review Project 5 Description …particularly the submission requirements!</vt:lpstr>
      <vt:lpstr>Assignment by Monday, Dec 4</vt:lpstr>
      <vt:lpstr> 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205</cp:revision>
  <cp:lastPrinted>2017-09-22T21:12:54Z</cp:lastPrinted>
  <dcterms:created xsi:type="dcterms:W3CDTF">2017-08-24T13:36:27Z</dcterms:created>
  <dcterms:modified xsi:type="dcterms:W3CDTF">2017-12-01T17:09:43Z</dcterms:modified>
</cp:coreProperties>
</file>