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0" r:id="rId4"/>
    <p:sldId id="301" r:id="rId5"/>
    <p:sldId id="299" r:id="rId6"/>
    <p:sldId id="263" r:id="rId7"/>
    <p:sldId id="30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feel about the assignment if we add some minor PHP and make it due at the Monday at </a:t>
            </a:r>
            <a:r>
              <a:rPr lang="en-US"/>
              <a:t>the end of the day?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lvl="1"/>
            <a:r>
              <a:rPr lang="en-US" sz="1600" dirty="0"/>
              <a:t>Start, Stop, Continue preparation</a:t>
            </a:r>
          </a:p>
          <a:p>
            <a:pPr lvl="1"/>
            <a:r>
              <a:rPr lang="en-US" sz="1600" dirty="0"/>
              <a:t>How are we feeling about our Contact Manager (client)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10 Lab: Contact Manager Lite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Email your Start, Stop, Continue suggestions email to my at ‘epogue@epogue.com’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Email your Start, Stop, Continue suggestions email to my at ‘epogue@epogue.com’</a:t>
            </a:r>
          </a:p>
          <a:p>
            <a:r>
              <a:rPr lang="en-US" sz="2000" dirty="0"/>
              <a:t>Complete Ch.9 and review associated PHP slides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Week 10 Lab: </a:t>
            </a:r>
            <a:br>
              <a:rPr lang="en-US" sz="4800" dirty="0"/>
            </a:br>
            <a:r>
              <a:rPr lang="en-US" sz="4800" dirty="0"/>
              <a:t>Contact Manager Lite</a:t>
            </a:r>
            <a:br>
              <a:rPr lang="en-US" sz="4800" dirty="0"/>
            </a:br>
            <a:r>
              <a:rPr lang="en-US" sz="4800" dirty="0"/>
              <a:t>plus PHP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Quiz 4 Review</a:t>
            </a:r>
          </a:p>
        </p:txBody>
      </p:sp>
    </p:spTree>
    <p:extLst>
      <p:ext uri="{BB962C8B-B14F-4D97-AF65-F5344CB8AC3E}">
        <p14:creationId xmlns:p14="http://schemas.microsoft.com/office/powerpoint/2010/main" val="14506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6312</TotalTime>
  <Words>204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30</vt:lpstr>
      <vt:lpstr>Assignment From Last Class</vt:lpstr>
      <vt:lpstr>PHP</vt:lpstr>
      <vt:lpstr>Todays Assignment</vt:lpstr>
      <vt:lpstr>   Week 10 Lab:  Contact Manager Lite plus PHP</vt:lpstr>
      <vt:lpstr>End of Session</vt:lpstr>
      <vt:lpstr>Quiz 4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167</cp:revision>
  <cp:lastPrinted>2017-09-22T21:12:54Z</cp:lastPrinted>
  <dcterms:created xsi:type="dcterms:W3CDTF">2017-08-24T13:36:27Z</dcterms:created>
  <dcterms:modified xsi:type="dcterms:W3CDTF">2017-11-08T18:28:24Z</dcterms:modified>
</cp:coreProperties>
</file>