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0" r:id="rId4"/>
    <p:sldId id="302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Hand outs.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9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5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Demos on Wednesday… Chris &amp; Danny? Others?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</a:t>
            </a:r>
            <a:r>
              <a:rPr lang="en-US" sz="2000"/>
              <a:t>Manager Final Q&amp;A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Decide your project 5 direction and be prepared to discuss on Monday</a:t>
            </a:r>
          </a:p>
          <a:p>
            <a:r>
              <a:rPr lang="en-US" sz="2000" dirty="0"/>
              <a:t>Make sure that Azure site is updated/working</a:t>
            </a:r>
          </a:p>
          <a:p>
            <a:r>
              <a:rPr lang="en-US" sz="2000" dirty="0"/>
              <a:t>Take a look at the Midterm Exam 2 Study Guide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Project 5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4478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 with PHP lookup due </a:t>
            </a:r>
            <a:r>
              <a:rPr lang="en-US" sz="2000" u="sng" dirty="0"/>
              <a:t>Today</a:t>
            </a:r>
            <a:r>
              <a:rPr lang="en-US" sz="2000" dirty="0"/>
              <a:t> by 11:59pm</a:t>
            </a:r>
          </a:p>
          <a:p>
            <a:r>
              <a:rPr lang="en-US" sz="2000" dirty="0"/>
              <a:t>Decide your project 5 direction and be prepared to discuss on Monday</a:t>
            </a:r>
          </a:p>
          <a:p>
            <a:r>
              <a:rPr lang="en-US" sz="2000" dirty="0"/>
              <a:t>Take a look at the Midterm Exam 2 Study Guide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Contact Manager </a:t>
            </a:r>
            <a:r>
              <a:rPr lang="en-US" sz="4800"/>
              <a:t>(client)</a:t>
            </a:r>
            <a:br>
              <a:rPr lang="en-US" sz="4800" dirty="0"/>
            </a:br>
            <a:r>
              <a:rPr lang="en-US" sz="4800" dirty="0"/>
              <a:t>Final Q&amp;A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6418</TotalTime>
  <Words>187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33</vt:lpstr>
      <vt:lpstr>Assignment From Last Class</vt:lpstr>
      <vt:lpstr>Project 5</vt:lpstr>
      <vt:lpstr>PHP</vt:lpstr>
      <vt:lpstr>Todays Assignment</vt:lpstr>
      <vt:lpstr>    Contact Manager (client) Final Q&amp;A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178</cp:revision>
  <cp:lastPrinted>2017-09-22T21:12:54Z</cp:lastPrinted>
  <dcterms:created xsi:type="dcterms:W3CDTF">2017-08-24T13:36:27Z</dcterms:created>
  <dcterms:modified xsi:type="dcterms:W3CDTF">2017-11-13T16:14:22Z</dcterms:modified>
</cp:coreProperties>
</file>