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98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4 Lab: Course Schedule with (external) CSS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Wednesday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 if you haven’t already</a:t>
            </a:r>
          </a:p>
          <a:p>
            <a:r>
              <a:rPr lang="en-US" sz="2000" dirty="0"/>
              <a:t>Ch.4.1 to 4.6 of Sebesta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Project 1 due Wednesday… what more can </a:t>
            </a:r>
            <a:r>
              <a:rPr lang="en-US" sz="2000"/>
              <a:t>I say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4 Lab:</a:t>
            </a:r>
            <a:br>
              <a:rPr lang="en-US" sz="4800" dirty="0"/>
            </a:br>
            <a:r>
              <a:rPr lang="en-US" sz="4800" dirty="0"/>
              <a:t>Course Schedule with (external) CSS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237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9</vt:lpstr>
      <vt:lpstr>Assignment Due Today</vt:lpstr>
      <vt:lpstr>JavaScript Basics</vt:lpstr>
      <vt:lpstr>Assignment for Wednesday</vt:lpstr>
      <vt:lpstr>Pre-Lab Wrap-up</vt:lpstr>
      <vt:lpstr>Week 4 Lab: Course Schedule with (external) CSS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76</cp:revision>
  <cp:lastPrinted>2017-08-30T15:48:31Z</cp:lastPrinted>
  <dcterms:created xsi:type="dcterms:W3CDTF">2017-08-24T13:36:27Z</dcterms:created>
  <dcterms:modified xsi:type="dcterms:W3CDTF">2017-09-18T16:17:25Z</dcterms:modified>
</cp:coreProperties>
</file>