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02" r:id="rId3"/>
    <p:sldId id="291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5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Demo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Google Maps Demo</a:t>
            </a:r>
          </a:p>
        </p:txBody>
      </p:sp>
    </p:spTree>
    <p:extLst>
      <p:ext uri="{BB962C8B-B14F-4D97-AF65-F5344CB8AC3E}">
        <p14:creationId xmlns:p14="http://schemas.microsoft.com/office/powerpoint/2010/main" val="18438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Ch.10.1 through 10.2 on Ajax</a:t>
            </a:r>
          </a:p>
          <a:p>
            <a:r>
              <a:rPr lang="en-US" sz="2000" dirty="0"/>
              <a:t>Review associated AJAX slides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Ch.10.3 through 10.4 on Ajax</a:t>
            </a:r>
          </a:p>
          <a:p>
            <a:r>
              <a:rPr lang="en-US" sz="2000" dirty="0"/>
              <a:t>Review associated AJAX slides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134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26</vt:lpstr>
      <vt:lpstr>Google Maps Demo</vt:lpstr>
      <vt:lpstr>Assignment From Last Class</vt:lpstr>
      <vt:lpstr>AJAX</vt:lpstr>
      <vt:lpstr>Todays Assignment</vt:lpstr>
      <vt:lpstr>   Project 4:  Contact Manager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147</cp:revision>
  <cp:lastPrinted>2017-09-22T21:12:54Z</cp:lastPrinted>
  <dcterms:created xsi:type="dcterms:W3CDTF">2017-08-24T13:36:27Z</dcterms:created>
  <dcterms:modified xsi:type="dcterms:W3CDTF">2017-10-30T14:21:06Z</dcterms:modified>
</cp:coreProperties>
</file>