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307" r:id="rId4"/>
    <p:sldId id="305" r:id="rId5"/>
    <p:sldId id="308" r:id="rId6"/>
    <p:sldId id="301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6DA66-5BBA-44B8-9BA4-BD817DA9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293315"/>
            <a:ext cx="10692064" cy="22713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Ch.13.5 to 13.6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132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37</vt:lpstr>
      <vt:lpstr> Demo</vt:lpstr>
      <vt:lpstr>Assignment by Wednesday, Nov 29</vt:lpstr>
      <vt:lpstr>Schedule through the end of the Semester</vt:lpstr>
      <vt:lpstr> Database</vt:lpstr>
      <vt:lpstr>Assignment by Friday, Dec 1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199</cp:revision>
  <cp:lastPrinted>2017-09-22T21:12:54Z</cp:lastPrinted>
  <dcterms:created xsi:type="dcterms:W3CDTF">2017-08-24T13:36:27Z</dcterms:created>
  <dcterms:modified xsi:type="dcterms:W3CDTF">2017-11-29T17:06:39Z</dcterms:modified>
</cp:coreProperties>
</file>