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279" r:id="rId4"/>
    <p:sldId id="295" r:id="rId5"/>
    <p:sldId id="296" r:id="rId6"/>
    <p:sldId id="282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6374" autoAdjust="0"/>
  </p:normalViewPr>
  <p:slideViewPr>
    <p:cSldViewPr snapToGrid="0">
      <p:cViewPr varScale="1">
        <p:scale>
          <a:sx n="89" d="100"/>
          <a:sy n="89" d="100"/>
        </p:scale>
        <p:origin x="62" y="8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Terminology:</a:t>
            </a:r>
          </a:p>
          <a:p>
            <a:r>
              <a:rPr lang="en-US" dirty="0"/>
              <a:t>Deploy: Put the assignment / product into an environment… nearly all commercial applications have at least three environment including development, test, and production</a:t>
            </a:r>
          </a:p>
          <a:p>
            <a:r>
              <a:rPr lang="en-US" dirty="0"/>
              <a:t>Release: Provide access to a group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Ryan?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in with Ivan &amp; Karl on Project 2 setting up a Website on Azure… thank you Ivan and Karl!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 and Quiz 1 Answers (~5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Cascading Style Sheets (CSS)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Project 1 to “test”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Complete Ch.3 of Sebesta (CSS)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Quiz 1 Answers</a:t>
            </a:r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Monday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Finish Project 1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2 available and due Wed, Sep 27 (a little less than two weeks)</a:t>
            </a:r>
          </a:p>
        </p:txBody>
      </p:sp>
    </p:spTree>
    <p:extLst>
      <p:ext uri="{BB962C8B-B14F-4D97-AF65-F5344CB8AC3E}">
        <p14:creationId xmlns:p14="http://schemas.microsoft.com/office/powerpoint/2010/main" val="203577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Submit Project 1 “Beta”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282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8</vt:lpstr>
      <vt:lpstr>Assignment Due Today</vt:lpstr>
      <vt:lpstr>Cascading Style Sheets (CSS)</vt:lpstr>
      <vt:lpstr>Assignment for Monday</vt:lpstr>
      <vt:lpstr>Pre-Lab Wrap-up</vt:lpstr>
      <vt:lpstr>Submit Project 1 “Beta”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78</cp:revision>
  <cp:lastPrinted>2017-08-30T15:48:31Z</cp:lastPrinted>
  <dcterms:created xsi:type="dcterms:W3CDTF">2017-08-24T13:36:27Z</dcterms:created>
  <dcterms:modified xsi:type="dcterms:W3CDTF">2017-09-18T16:27:46Z</dcterms:modified>
</cp:coreProperties>
</file>