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302" r:id="rId4"/>
    <p:sldId id="300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Note that Microsoft has got back to me that they have educational Azure services that do not expire, etc.</a:t>
            </a:r>
          </a:p>
          <a:p>
            <a:r>
              <a:rPr lang="en-US" sz="1000" dirty="0"/>
              <a:t>Who is left to present?</a:t>
            </a:r>
          </a:p>
          <a:p>
            <a:r>
              <a:rPr lang="en-US" sz="1000" dirty="0"/>
              <a:t>Please use our lab time to update your site if you have not done so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9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Slide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Thank you for the Start, Stop, Continue feedback!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Who is going to present their Contact Manager solution? Wednesday?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Azure Website Update video now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4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Contact Manager Lite plus PHP 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 with PHP lookup due Monday by 11:59pm</a:t>
            </a:r>
          </a:p>
          <a:p>
            <a:r>
              <a:rPr lang="en-US" sz="2000" dirty="0"/>
              <a:t>Email your Start, Stop, Continue suggestions email to my at ‘epogue@epogue.com’</a:t>
            </a:r>
          </a:p>
          <a:p>
            <a:r>
              <a:rPr lang="en-US" sz="2000" dirty="0"/>
              <a:t>Complete Ch.9 and review associated PHP slides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Quiz 4 Review</a:t>
            </a:r>
          </a:p>
        </p:txBody>
      </p:sp>
    </p:spTree>
    <p:extLst>
      <p:ext uri="{BB962C8B-B14F-4D97-AF65-F5344CB8AC3E}">
        <p14:creationId xmlns:p14="http://schemas.microsoft.com/office/powerpoint/2010/main" val="1450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 with PHP lookup due Monday by 11:59pm</a:t>
            </a:r>
          </a:p>
          <a:p>
            <a:r>
              <a:rPr lang="en-US" sz="2000" dirty="0"/>
              <a:t>Decide your project 5 direction and be prepared to discuss on Monday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Contact Manager Lite</a:t>
            </a:r>
            <a:br>
              <a:rPr lang="en-US" sz="4800" dirty="0"/>
            </a:br>
            <a:r>
              <a:rPr lang="en-US" sz="4800" dirty="0"/>
              <a:t>plus PHP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6385</TotalTime>
  <Words>233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31</vt:lpstr>
      <vt:lpstr>Assignment From Last Class</vt:lpstr>
      <vt:lpstr>Quiz 4 Review</vt:lpstr>
      <vt:lpstr>PHP</vt:lpstr>
      <vt:lpstr>Todays Assignment</vt:lpstr>
      <vt:lpstr>    Contact Manager Lite plus PHP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172</cp:revision>
  <cp:lastPrinted>2017-09-22T21:12:54Z</cp:lastPrinted>
  <dcterms:created xsi:type="dcterms:W3CDTF">2017-08-24T13:36:27Z</dcterms:created>
  <dcterms:modified xsi:type="dcterms:W3CDTF">2017-11-10T17:04:40Z</dcterms:modified>
</cp:coreProperties>
</file>