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44"/>
  </p:notesMasterIdLst>
  <p:sldIdLst>
    <p:sldId id="256" r:id="rId3"/>
    <p:sldId id="285" r:id="rId4"/>
    <p:sldId id="284" r:id="rId5"/>
    <p:sldId id="257" r:id="rId6"/>
    <p:sldId id="258" r:id="rId7"/>
    <p:sldId id="293" r:id="rId8"/>
    <p:sldId id="259" r:id="rId9"/>
    <p:sldId id="262" r:id="rId10"/>
    <p:sldId id="263" r:id="rId11"/>
    <p:sldId id="264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5" r:id="rId21"/>
    <p:sldId id="272" r:id="rId22"/>
    <p:sldId id="273" r:id="rId23"/>
    <p:sldId id="286" r:id="rId24"/>
    <p:sldId id="274" r:id="rId25"/>
    <p:sldId id="287" r:id="rId26"/>
    <p:sldId id="296" r:id="rId27"/>
    <p:sldId id="275" r:id="rId28"/>
    <p:sldId id="276" r:id="rId29"/>
    <p:sldId id="277" r:id="rId30"/>
    <p:sldId id="288" r:id="rId31"/>
    <p:sldId id="279" r:id="rId32"/>
    <p:sldId id="289" r:id="rId33"/>
    <p:sldId id="280" r:id="rId34"/>
    <p:sldId id="290" r:id="rId35"/>
    <p:sldId id="282" r:id="rId36"/>
    <p:sldId id="301" r:id="rId37"/>
    <p:sldId id="297" r:id="rId38"/>
    <p:sldId id="283" r:id="rId39"/>
    <p:sldId id="291" r:id="rId40"/>
    <p:sldId id="292" r:id="rId41"/>
    <p:sldId id="298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14" autoAdjust="0"/>
  </p:normalViewPr>
  <p:slideViewPr>
    <p:cSldViewPr>
      <p:cViewPr varScale="1">
        <p:scale>
          <a:sx n="94" d="100"/>
          <a:sy n="94" d="100"/>
        </p:scale>
        <p:origin x="15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Asynchronous… like threading.</a:t>
            </a:r>
          </a:p>
          <a:p>
            <a:r>
              <a:rPr lang="en-US" dirty="0"/>
              <a:t>Performance is optimizing user interaction. Performance is ALWAYS a big deal in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example can NOT be executed locally because AJAX call must access that server that the html page loaded from originally.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01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90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4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10/popcorn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Popcorn Example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[link]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2756752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1609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3450</TotalTime>
  <Words>1548</Words>
  <Application>Microsoft Office PowerPoint</Application>
  <PresentationFormat>On-screen Show (4:3)</PresentationFormat>
  <Paragraphs>304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Book Antiqua</vt:lpstr>
      <vt:lpstr>Calibri</vt:lpstr>
      <vt:lpstr>Calibri Light</vt:lpstr>
      <vt:lpstr>Consolas</vt:lpstr>
      <vt:lpstr>Courier New</vt:lpstr>
      <vt:lpstr>Lucida Sans</vt:lpstr>
      <vt:lpstr>Times New Roman</vt:lpstr>
      <vt:lpstr>Wingdings</vt:lpstr>
      <vt:lpstr>MyTheme3</vt:lpstr>
      <vt:lpstr>Office Theme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Start Session 28</vt:lpstr>
      <vt:lpstr>AJAX Security Issues</vt:lpstr>
      <vt:lpstr>Security and Ajax</vt:lpstr>
      <vt:lpstr>Security and Ajax</vt:lpstr>
      <vt:lpstr>Security and Ajax</vt:lpstr>
      <vt:lpstr>Summary</vt:lpstr>
      <vt:lpstr>End of Session 28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618</cp:revision>
  <dcterms:created xsi:type="dcterms:W3CDTF">2012-08-28T17:16:18Z</dcterms:created>
  <dcterms:modified xsi:type="dcterms:W3CDTF">2017-11-02T21:33:30Z</dcterms:modified>
</cp:coreProperties>
</file>