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302" r:id="rId4"/>
    <p:sldId id="300" r:id="rId5"/>
    <p:sldId id="301" r:id="rId6"/>
    <p:sldId id="299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97" d="100"/>
          <a:sy n="97" d="100"/>
        </p:scale>
        <p:origin x="45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9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4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AJAX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4: Contact Manager Q&amp;A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Complete Ch.10 on Ajax</a:t>
            </a:r>
          </a:p>
          <a:p>
            <a:r>
              <a:rPr lang="en-US" sz="2000" dirty="0"/>
              <a:t>Review associated AJAX slides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4029"/>
          </a:xfrm>
        </p:spPr>
        <p:txBody>
          <a:bodyPr>
            <a:normAutofit/>
          </a:bodyPr>
          <a:lstStyle/>
          <a:p>
            <a:r>
              <a:rPr lang="en-US" sz="4800" dirty="0"/>
              <a:t>Quiz 4 Discussion</a:t>
            </a:r>
          </a:p>
        </p:txBody>
      </p:sp>
    </p:spTree>
    <p:extLst>
      <p:ext uri="{BB962C8B-B14F-4D97-AF65-F5344CB8AC3E}">
        <p14:creationId xmlns:p14="http://schemas.microsoft.com/office/powerpoint/2010/main" val="1450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4029"/>
          </a:xfrm>
        </p:spPr>
        <p:txBody>
          <a:bodyPr>
            <a:normAutofit/>
          </a:bodyPr>
          <a:lstStyle/>
          <a:p>
            <a:r>
              <a:rPr lang="en-US" sz="4800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Project 4: Contact Manager (client)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Project 4: </a:t>
            </a:r>
            <a:br>
              <a:rPr lang="en-US" sz="4800" dirty="0"/>
            </a:br>
            <a:r>
              <a:rPr lang="en-US" sz="4800" dirty="0"/>
              <a:t>Contact Manager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6095</TotalTime>
  <Words>119</Words>
  <Application>Microsoft Office PowerPoint</Application>
  <PresentationFormat>Widescreen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28</vt:lpstr>
      <vt:lpstr>Assignment From Last Class</vt:lpstr>
      <vt:lpstr>Quiz 4 Discussion</vt:lpstr>
      <vt:lpstr>AJAX</vt:lpstr>
      <vt:lpstr>Todays Assignment</vt:lpstr>
      <vt:lpstr>   Project 4:  Contact Manager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155</cp:revision>
  <cp:lastPrinted>2017-09-22T21:12:54Z</cp:lastPrinted>
  <dcterms:created xsi:type="dcterms:W3CDTF">2017-08-24T13:36:27Z</dcterms:created>
  <dcterms:modified xsi:type="dcterms:W3CDTF">2017-11-02T21:42:13Z</dcterms:modified>
</cp:coreProperties>
</file>