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41"/>
  </p:notesMasterIdLst>
  <p:sldIdLst>
    <p:sldId id="256" r:id="rId3"/>
    <p:sldId id="291" r:id="rId4"/>
    <p:sldId id="288" r:id="rId5"/>
    <p:sldId id="259" r:id="rId6"/>
    <p:sldId id="258" r:id="rId7"/>
    <p:sldId id="292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396" r:id="rId33"/>
    <p:sldId id="286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97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98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2" autoAdjust="0"/>
  </p:normalViewPr>
  <p:slideViewPr>
    <p:cSldViewPr>
      <p:cViewPr varScale="1">
        <p:scale>
          <a:sx n="134" d="100"/>
          <a:sy n="134" d="100"/>
        </p:scale>
        <p:origin x="13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14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4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2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3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3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9/powers.php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Begin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2712986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powers.php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0349-B9B8-4A35-8273-D7BEFC9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95" y="0"/>
            <a:ext cx="607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*explode(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3131</TotalTime>
  <Words>5820</Words>
  <Application>Microsoft Office PowerPoint</Application>
  <PresentationFormat>On-screen Show (4:3)</PresentationFormat>
  <Paragraphs>1169</Paragraphs>
  <Slides>138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138</vt:i4>
      </vt:variant>
    </vt:vector>
  </HeadingPairs>
  <TitlesOfParts>
    <vt:vector size="150" baseType="lpstr"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Office Theme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PowerPoint Presentation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Start of Session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Begin Session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590</cp:revision>
  <dcterms:created xsi:type="dcterms:W3CDTF">2012-08-28T17:16:18Z</dcterms:created>
  <dcterms:modified xsi:type="dcterms:W3CDTF">2017-11-14T14:31:51Z</dcterms:modified>
</cp:coreProperties>
</file>