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2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</a:t>
            </a:r>
            <a:r>
              <a:rPr lang="en-US" sz="1800"/>
              <a:t>: 32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Demos on Wednesday… Chris &amp; Danny? Others?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</a:t>
            </a:r>
            <a:r>
              <a:rPr lang="en-US" sz="2000"/>
              <a:t>Manager Final Q&amp;A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Make sure that Azure site is updated/working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Project 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Take a look at the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 Manager </a:t>
            </a:r>
            <a:r>
              <a:rPr lang="en-US" sz="4800"/>
              <a:t>(client)</a:t>
            </a:r>
            <a:br>
              <a:rPr lang="en-US" sz="4800" dirty="0"/>
            </a:br>
            <a:r>
              <a:rPr lang="en-US" sz="4800" dirty="0"/>
              <a:t>Final Q&amp;A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187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32</vt:lpstr>
      <vt:lpstr>Assignment From Last Class</vt:lpstr>
      <vt:lpstr>Project 5</vt:lpstr>
      <vt:lpstr>PHP</vt:lpstr>
      <vt:lpstr>Todays Assignment</vt:lpstr>
      <vt:lpstr>    Contact Manager (client) Final Q&amp;A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179</cp:revision>
  <cp:lastPrinted>2017-09-22T21:12:54Z</cp:lastPrinted>
  <dcterms:created xsi:type="dcterms:W3CDTF">2017-08-24T13:36:27Z</dcterms:created>
  <dcterms:modified xsi:type="dcterms:W3CDTF">2017-11-14T14:15:06Z</dcterms:modified>
</cp:coreProperties>
</file>