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2" r:id="rId3"/>
    <p:sldId id="291" r:id="rId4"/>
    <p:sldId id="303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err="1"/>
              <a:t>Cris</a:t>
            </a:r>
            <a:r>
              <a:rPr lang="en-US" sz="1000" dirty="0"/>
              <a:t> &amp; Danny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9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7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Contact Manager (client)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5/Contact Manager (server) 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Contact Manager (client) </a:t>
            </a:r>
            <a:br>
              <a:rPr lang="en-US" sz="4800" dirty="0"/>
            </a:br>
            <a:r>
              <a:rPr lang="en-US" sz="4800" dirty="0"/>
              <a:t>Demos </a:t>
            </a:r>
          </a:p>
        </p:txBody>
      </p:sp>
    </p:spTree>
    <p:extLst>
      <p:ext uri="{BB962C8B-B14F-4D97-AF65-F5344CB8AC3E}">
        <p14:creationId xmlns:p14="http://schemas.microsoft.com/office/powerpoint/2010/main" val="24478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Finalize your project 5 direction</a:t>
            </a:r>
          </a:p>
          <a:p>
            <a:r>
              <a:rPr lang="en-US" sz="2000" dirty="0"/>
              <a:t>Take a look at the Midterm Exam 2 Study Guide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9170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Quiz 5 due </a:t>
            </a:r>
            <a:r>
              <a:rPr lang="en-US" sz="2000" u="sng" dirty="0"/>
              <a:t>Today</a:t>
            </a:r>
            <a:r>
              <a:rPr lang="en-US" sz="2000" dirty="0"/>
              <a:t> by 11:59pm</a:t>
            </a:r>
          </a:p>
          <a:p>
            <a:r>
              <a:rPr lang="en-US" sz="2000" dirty="0"/>
              <a:t>Decide your project 5 direction and be prepared to discuss on Monday</a:t>
            </a:r>
          </a:p>
          <a:p>
            <a:r>
              <a:rPr lang="en-US" sz="2000" dirty="0"/>
              <a:t>Complete PHP reading and review associate slides</a:t>
            </a:r>
          </a:p>
          <a:p>
            <a:r>
              <a:rPr lang="en-US" sz="2000" dirty="0"/>
              <a:t>Review for Midterm Exam 2 Study Guide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5/Contact </a:t>
            </a:r>
            <a:br>
              <a:rPr lang="en-US" sz="4800" dirty="0"/>
            </a:br>
            <a:r>
              <a:rPr lang="en-US" sz="4800" dirty="0"/>
              <a:t>Manager (server) Lab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6431</TotalTime>
  <Words>164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33</vt:lpstr>
      <vt:lpstr>Contact Manager (client)  Demos </vt:lpstr>
      <vt:lpstr>Assignment From Last Class</vt:lpstr>
      <vt:lpstr>PHP</vt:lpstr>
      <vt:lpstr>Todays Assignment</vt:lpstr>
      <vt:lpstr>    Project 5/Contact  Manager (server) 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180</cp:revision>
  <cp:lastPrinted>2017-09-22T21:12:54Z</cp:lastPrinted>
  <dcterms:created xsi:type="dcterms:W3CDTF">2017-08-24T13:36:27Z</dcterms:created>
  <dcterms:modified xsi:type="dcterms:W3CDTF">2017-11-14T14:31:59Z</dcterms:modified>
</cp:coreProperties>
</file>