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302" r:id="rId3"/>
    <p:sldId id="291" r:id="rId4"/>
    <p:sldId id="303" r:id="rId5"/>
    <p:sldId id="301" r:id="rId6"/>
    <p:sldId id="299" r:id="rId7"/>
    <p:sldId id="263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6374" autoAdjust="0"/>
  </p:normalViewPr>
  <p:slideViewPr>
    <p:cSldViewPr snapToGrid="0">
      <p:cViewPr varScale="1">
        <p:scale>
          <a:sx n="98" d="100"/>
          <a:sy n="98" d="100"/>
        </p:scale>
        <p:origin x="108" y="11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u="sng" dirty="0"/>
              <a:t>Start:</a:t>
            </a:r>
          </a:p>
          <a:p>
            <a:r>
              <a:rPr lang="en-US" sz="1000" dirty="0"/>
              <a:t>Doing relevant lab sessions each week</a:t>
            </a:r>
          </a:p>
          <a:p>
            <a:r>
              <a:rPr lang="en-US" sz="1000" dirty="0"/>
              <a:t>Interactive coding sessions </a:t>
            </a:r>
          </a:p>
          <a:p>
            <a:r>
              <a:rPr lang="en-US" sz="1000" dirty="0"/>
              <a:t>Giving extra credit for those who are ready on-time… instead of allowing extra time for projects</a:t>
            </a:r>
          </a:p>
          <a:p>
            <a:r>
              <a:rPr lang="en-US" sz="1000" dirty="0"/>
              <a:t>Team code sessions in class</a:t>
            </a:r>
          </a:p>
          <a:p>
            <a:endParaRPr lang="en-US" sz="1000" dirty="0"/>
          </a:p>
          <a:p>
            <a:r>
              <a:rPr lang="en-US" sz="1000" u="sng" dirty="0"/>
              <a:t>Stop: </a:t>
            </a:r>
          </a:p>
          <a:p>
            <a:r>
              <a:rPr lang="en-US" sz="1000" dirty="0"/>
              <a:t>Allowing freeform demos that go over the allotted time</a:t>
            </a:r>
          </a:p>
          <a:p>
            <a:endParaRPr lang="en-US" sz="1000" dirty="0"/>
          </a:p>
          <a:p>
            <a:r>
              <a:rPr lang="en-US" sz="1000" u="sng" dirty="0"/>
              <a:t>Continue:</a:t>
            </a:r>
          </a:p>
          <a:p>
            <a:r>
              <a:rPr lang="en-US" sz="1000" dirty="0"/>
              <a:t>Recordings*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Lite projects… but start the earlier</a:t>
            </a:r>
          </a:p>
          <a:p>
            <a:r>
              <a:rPr lang="en-US" sz="1000" dirty="0"/>
              <a:t>PDF files</a:t>
            </a:r>
          </a:p>
          <a:p>
            <a:r>
              <a:rPr lang="en-US" sz="1000" dirty="0"/>
              <a:t>Flexibility in assignment dates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 err="1"/>
              <a:t>Cris</a:t>
            </a:r>
            <a:r>
              <a:rPr lang="en-US" sz="1000" dirty="0"/>
              <a:t> &amp; Danny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97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Slide are available.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470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36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46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pp-service/app-service-web-get-started-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33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Agenda: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Start, Stop, Continue Observations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Contact Manager (client) Demos… and Zip to City/State Demo?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Quick Review of Assignments From Last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PHP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Today’s Assignment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Week 12 Lab: Create a Static Website on Azure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… using </a:t>
            </a:r>
            <a:r>
              <a:rPr lang="en-US" sz="2000" u="sng" dirty="0"/>
              <a:t>Azure CLI </a:t>
            </a:r>
            <a:r>
              <a:rPr lang="en-US" sz="2000" dirty="0"/>
              <a:t>and </a:t>
            </a:r>
            <a:r>
              <a:rPr lang="en-US" sz="2000" u="sng" dirty="0"/>
              <a:t>Git</a:t>
            </a:r>
            <a:r>
              <a:rPr lang="en-US" sz="2000" dirty="0"/>
              <a:t> (client)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690881"/>
          </a:xfrm>
        </p:spPr>
        <p:txBody>
          <a:bodyPr>
            <a:normAutofit/>
          </a:bodyPr>
          <a:lstStyle/>
          <a:p>
            <a:r>
              <a:rPr lang="en-US" sz="4800" dirty="0"/>
              <a:t>Contact Manager (client) </a:t>
            </a:r>
            <a:br>
              <a:rPr lang="en-US" sz="4800" dirty="0"/>
            </a:br>
            <a:r>
              <a:rPr lang="en-US" sz="4800" dirty="0"/>
              <a:t>Demos </a:t>
            </a:r>
          </a:p>
        </p:txBody>
      </p:sp>
    </p:spTree>
    <p:extLst>
      <p:ext uri="{BB962C8B-B14F-4D97-AF65-F5344CB8AC3E}">
        <p14:creationId xmlns:p14="http://schemas.microsoft.com/office/powerpoint/2010/main" val="24478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From Last Class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Project 4: Contact Manager (client) with PHP lookup due Monday by 11:59pm</a:t>
            </a:r>
          </a:p>
          <a:p>
            <a:r>
              <a:rPr lang="en-US" sz="2000" dirty="0"/>
              <a:t>Finalize your project 5 direction</a:t>
            </a:r>
          </a:p>
          <a:p>
            <a:r>
              <a:rPr lang="en-US" sz="2000" dirty="0"/>
              <a:t>Take a look at the Midterm Exam 2 Study Guide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690881"/>
          </a:xfrm>
        </p:spPr>
        <p:txBody>
          <a:bodyPr>
            <a:normAutofit/>
          </a:bodyPr>
          <a:lstStyle/>
          <a:p>
            <a:r>
              <a:rPr lang="en-US" sz="4800" dirty="0"/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91707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by Monday, Nov 27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  <a:endParaRPr lang="en-US" sz="2000" dirty="0"/>
          </a:p>
          <a:p>
            <a:r>
              <a:rPr lang="en-US" sz="2000" dirty="0"/>
              <a:t>Quiz 5 due </a:t>
            </a:r>
            <a:r>
              <a:rPr lang="en-US" sz="2000" u="sng" dirty="0"/>
              <a:t>Today</a:t>
            </a:r>
            <a:r>
              <a:rPr lang="en-US" sz="2000" dirty="0"/>
              <a:t> by 11:59pm</a:t>
            </a:r>
          </a:p>
          <a:p>
            <a:r>
              <a:rPr lang="en-US" sz="2000" dirty="0"/>
              <a:t>Finalize your project 5 direction</a:t>
            </a:r>
          </a:p>
          <a:p>
            <a:r>
              <a:rPr lang="en-US" sz="2000" dirty="0"/>
              <a:t>Complete PHP reading and review associate slides</a:t>
            </a:r>
          </a:p>
          <a:p>
            <a:r>
              <a:rPr lang="en-US" sz="2000" dirty="0"/>
              <a:t>Review for Midterm Exam 2 Study Guide</a:t>
            </a:r>
          </a:p>
          <a:p>
            <a:r>
              <a:rPr lang="en-US" sz="2000" dirty="0"/>
              <a:t>Complete Week 13 Lab: Create a </a:t>
            </a:r>
            <a:r>
              <a:rPr lang="nl-NL" sz="2000" dirty="0"/>
              <a:t>Node.js web in Azure OR </a:t>
            </a:r>
          </a:p>
          <a:p>
            <a:pPr marL="0" indent="0">
              <a:buNone/>
            </a:pPr>
            <a:r>
              <a:rPr lang="nl-NL" sz="2000" dirty="0"/>
              <a:t>	</a:t>
            </a:r>
            <a:r>
              <a:rPr lang="en-US" sz="2000" dirty="0"/>
              <a:t> Week 13b Lab: Create a PHP web app in Azure </a:t>
            </a:r>
          </a:p>
        </p:txBody>
      </p:sp>
    </p:spTree>
    <p:extLst>
      <p:ext uri="{BB962C8B-B14F-4D97-AF65-F5344CB8AC3E}">
        <p14:creationId xmlns:p14="http://schemas.microsoft.com/office/powerpoint/2010/main" val="381941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33444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Week 12 Lab: </a:t>
            </a:r>
            <a:br>
              <a:rPr lang="en-US" sz="4000" dirty="0"/>
            </a:br>
            <a:r>
              <a:rPr lang="en-US" sz="4000" dirty="0"/>
              <a:t>Creating/Deploying Static Web Sites on Azure using Azure CLI and Git (client)</a:t>
            </a:r>
          </a:p>
        </p:txBody>
      </p:sp>
    </p:spTree>
    <p:extLst>
      <p:ext uri="{BB962C8B-B14F-4D97-AF65-F5344CB8AC3E}">
        <p14:creationId xmlns:p14="http://schemas.microsoft.com/office/powerpoint/2010/main" val="397365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6476</TotalTime>
  <Words>235</Words>
  <Application>Microsoft Office PowerPoint</Application>
  <PresentationFormat>Widescreen</PresentationFormat>
  <Paragraphs>55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Web and Distributed Programming Instructor: Eric Pogue Session: 33</vt:lpstr>
      <vt:lpstr>Contact Manager (client)  Demos </vt:lpstr>
      <vt:lpstr>Assignment From Last Class</vt:lpstr>
      <vt:lpstr>PHP</vt:lpstr>
      <vt:lpstr>Assignment by Monday, Nov 27</vt:lpstr>
      <vt:lpstr>    Week 12 Lab:  Creating/Deploying Static Web Sites on Azure using Azure CLI and Git (client)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187</cp:revision>
  <cp:lastPrinted>2017-09-22T21:12:54Z</cp:lastPrinted>
  <dcterms:created xsi:type="dcterms:W3CDTF">2017-08-24T13:36:27Z</dcterms:created>
  <dcterms:modified xsi:type="dcterms:W3CDTF">2017-11-15T17:25:31Z</dcterms:modified>
</cp:coreProperties>
</file>