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30" r:id="rId5"/>
    <p:sldId id="381" r:id="rId6"/>
    <p:sldId id="371" r:id="rId7"/>
    <p:sldId id="289" r:id="rId8"/>
    <p:sldId id="356" r:id="rId9"/>
    <p:sldId id="350" r:id="rId10"/>
    <p:sldId id="359" r:id="rId11"/>
    <p:sldId id="361" r:id="rId12"/>
    <p:sldId id="362" r:id="rId13"/>
    <p:sldId id="373" r:id="rId14"/>
    <p:sldId id="372" r:id="rId15"/>
    <p:sldId id="363" r:id="rId16"/>
    <p:sldId id="375" r:id="rId17"/>
    <p:sldId id="376" r:id="rId18"/>
    <p:sldId id="366" r:id="rId19"/>
    <p:sldId id="377" r:id="rId20"/>
    <p:sldId id="378" r:id="rId21"/>
    <p:sldId id="380" r:id="rId22"/>
    <p:sldId id="357" r:id="rId23"/>
    <p:sldId id="369" r:id="rId24"/>
    <p:sldId id="365" r:id="rId25"/>
    <p:sldId id="379" r:id="rId26"/>
    <p:sldId id="360"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3/31/2017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83620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2669205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58364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7908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endParaRPr lang="en-US" sz="2000" dirty="0"/>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endParaRPr lang="en-US" sz="3600" dirty="0"/>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endParaRPr lang="en-US" sz="3600" dirty="0"/>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a:t>
            </a:r>
            <a:r>
              <a:rPr lang="en-US" sz="2000" dirty="0"/>
              <a:t>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618301"/>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JFrame</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Tree>
    <p:extLst>
      <p:ext uri="{BB962C8B-B14F-4D97-AF65-F5344CB8AC3E}">
        <p14:creationId xmlns:p14="http://schemas.microsoft.com/office/powerpoint/2010/main" val="254069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618301"/>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&amp; Package Visibility</a:t>
            </a:r>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**Title</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Title</a:t>
            </a:r>
            <a:r>
              <a:rPr lang="en-US" sz="2000" dirty="0"/>
              <a:t>: Description</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297152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10214</TotalTime>
  <Words>2786</Words>
  <Application>Microsoft Office PowerPoint</Application>
  <PresentationFormat>Widescreen</PresentationFormat>
  <Paragraphs>264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Object-Oriented Programming</vt:lpstr>
      <vt:lpstr>Object-Oriented Programming Session: Week 3 Session 1  Instructor: Eric Pogue</vt:lpstr>
      <vt:lpstr>FaceDraw Assignment  &amp; Learning Objectives</vt:lpstr>
      <vt:lpstr>Learning Objectives – Week 3</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Graphics Objects</vt:lpstr>
      <vt:lpstr>JFrame</vt:lpstr>
      <vt:lpstr>Code Sharing &amp; Package Visibility</vt:lpstr>
      <vt:lpstr>**Title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291</cp:revision>
  <cp:lastPrinted>2017-03-24T13:34:09Z</cp:lastPrinted>
  <dcterms:created xsi:type="dcterms:W3CDTF">2016-08-15T18:20:40Z</dcterms:created>
  <dcterms:modified xsi:type="dcterms:W3CDTF">2017-03-31T18:28:02Z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