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4" r:id="rId3"/>
    <p:sldId id="307" r:id="rId4"/>
    <p:sldId id="305" r:id="rId5"/>
    <p:sldId id="308" r:id="rId6"/>
    <p:sldId id="301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7" d="100"/>
          <a:sy n="97" d="100"/>
        </p:scale>
        <p:origin x="45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4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18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Zip to City/State Demo?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Schedule through the end of the Semester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&amp; Lab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Wednesday, Nov 29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Ch.13.1 to 13.4 on Web Application access to Databases</a:t>
            </a:r>
          </a:p>
          <a:p>
            <a:r>
              <a:rPr lang="en-US" sz="2000" dirty="0"/>
              <a:t>Work on Project 5 &amp; Labs</a:t>
            </a:r>
          </a:p>
          <a:p>
            <a:r>
              <a:rPr lang="en-US" sz="2000" dirty="0"/>
              <a:t>Complete </a:t>
            </a:r>
          </a:p>
          <a:p>
            <a:pPr marL="0" indent="0">
              <a:buNone/>
            </a:pPr>
            <a:r>
              <a:rPr lang="en-US" sz="2000" dirty="0"/>
              <a:t>	Week 12 Lab: Static Website in Azure</a:t>
            </a:r>
          </a:p>
          <a:p>
            <a:pPr marL="0" indent="0">
              <a:buNone/>
            </a:pPr>
            <a:r>
              <a:rPr lang="en-US" sz="2000" dirty="0"/>
              <a:t>	Week 13a Lab: Create a </a:t>
            </a:r>
            <a:r>
              <a:rPr lang="nl-NL" sz="2000" dirty="0"/>
              <a:t>Node.js web in Azure 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13b Lab: Create a PHP web app in Azure </a:t>
            </a:r>
          </a:p>
        </p:txBody>
      </p:sp>
    </p:spTree>
    <p:extLst>
      <p:ext uri="{BB962C8B-B14F-4D97-AF65-F5344CB8AC3E}">
        <p14:creationId xmlns:p14="http://schemas.microsoft.com/office/powerpoint/2010/main" val="89281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6DA66-5BBA-44B8-9BA4-BD817DA9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68" y="2293315"/>
            <a:ext cx="10692064" cy="22713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Schedule through the end of the Semester</a:t>
            </a:r>
          </a:p>
        </p:txBody>
      </p:sp>
    </p:spTree>
    <p:extLst>
      <p:ext uri="{BB962C8B-B14F-4D97-AF65-F5344CB8AC3E}">
        <p14:creationId xmlns:p14="http://schemas.microsoft.com/office/powerpoint/2010/main" val="196954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108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Friday, Dec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Ch.13.5 to 13.6 on Web Application access to Databases</a:t>
            </a:r>
          </a:p>
          <a:p>
            <a:r>
              <a:rPr lang="en-US" sz="2000" dirty="0"/>
              <a:t>Continue to focus on Project 5… which is due one week from today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6602</TotalTime>
  <Words>142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38</vt:lpstr>
      <vt:lpstr> Demo</vt:lpstr>
      <vt:lpstr>Assignment by Wednesday, Nov 29</vt:lpstr>
      <vt:lpstr>Schedule through the end of the Semester</vt:lpstr>
      <vt:lpstr> Database</vt:lpstr>
      <vt:lpstr>Assignment by Friday, Dec 1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202</cp:revision>
  <cp:lastPrinted>2017-09-22T21:12:54Z</cp:lastPrinted>
  <dcterms:created xsi:type="dcterms:W3CDTF">2017-08-24T13:36:27Z</dcterms:created>
  <dcterms:modified xsi:type="dcterms:W3CDTF">2017-11-30T01:35:43Z</dcterms:modified>
</cp:coreProperties>
</file>