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299" r:id="rId6"/>
    <p:sldId id="263" r:id="rId7"/>
    <p:sldId id="30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feel about the assignment if we add some minor PHP and make it due at the Monday at </a:t>
            </a:r>
            <a:r>
              <a:rPr lang="en-US"/>
              <a:t>the end of the 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 for the Start, Stop, Continue feedback!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10 Lab: Contact Manager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r>
              <a:rPr lang="en-US" sz="2000" dirty="0"/>
              <a:t>Complete Ch.9 and review associated PHP slides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r>
              <a:rPr lang="en-US" sz="2000" dirty="0"/>
              <a:t>Complete Ch.9 and review associated PHP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10 Lab: </a:t>
            </a:r>
            <a:br>
              <a:rPr lang="en-US" sz="4800" dirty="0"/>
            </a:br>
            <a:r>
              <a:rPr lang="en-US" sz="4800" dirty="0"/>
              <a:t>Contact Manager Lite</a:t>
            </a:r>
            <a:br>
              <a:rPr lang="en-US" sz="4800" dirty="0"/>
            </a:br>
            <a:r>
              <a:rPr lang="en-US" sz="4800" dirty="0"/>
              <a:t>plus PHP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6319</TotalTime>
  <Words>213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31</vt:lpstr>
      <vt:lpstr>Assignment From Last Class</vt:lpstr>
      <vt:lpstr>PHP</vt:lpstr>
      <vt:lpstr>Todays Assignment</vt:lpstr>
      <vt:lpstr>   Week 10 Lab:  Contact Manager Lite plus PHP</vt:lpstr>
      <vt:lpstr>End of Session</vt:lpstr>
      <vt:lpstr>Quiz 4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168</cp:revision>
  <cp:lastPrinted>2017-09-22T21:12:54Z</cp:lastPrinted>
  <dcterms:created xsi:type="dcterms:W3CDTF">2017-08-24T13:36:27Z</dcterms:created>
  <dcterms:modified xsi:type="dcterms:W3CDTF">2017-11-09T18:45:25Z</dcterms:modified>
</cp:coreProperties>
</file>