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8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talk with those around you during labs.  Programming is done best when you can bounce ideas off of others. It still should be your own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</a:t>
            </a:r>
            <a:r>
              <a:rPr lang="en-US" sz="2000" dirty="0" err="1"/>
              <a:t>Cris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3 Lab: Course Schedule starting at 2:30pm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Complete reading through Ch.2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Programming Web Pages with</a:t>
            </a:r>
            <a:br>
              <a:rPr lang="en-US" sz="4800" dirty="0"/>
            </a:br>
            <a:r>
              <a:rPr lang="en-US" sz="48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Ch.3.1 to 3.7 of Sebesta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</a:t>
            </a:r>
            <a:r>
              <a:rPr lang="en-US" sz="3600" dirty="0" err="1"/>
              <a:t>LabWrap</a:t>
            </a:r>
            <a:r>
              <a:rPr lang="en-US" sz="3600" dirty="0"/>
              <a:t>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Wednesday*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Keep working on Project 1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We will be checking in with Ivan &amp; Karl on Project 2 setting up a  Website on Azure on Friday… thank you Ivan and Karl!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Week 3 Lab: Course </a:t>
            </a:r>
            <a:r>
              <a:rPr lang="en-US" sz="4800" dirty="0" err="1"/>
              <a:t>Scedule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249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6</vt:lpstr>
      <vt:lpstr>Assignment Due Today</vt:lpstr>
      <vt:lpstr>Programming Web Pages with HTML5</vt:lpstr>
      <vt:lpstr>Assignment for Wednesday</vt:lpstr>
      <vt:lpstr>Pre-LabWrap-up</vt:lpstr>
      <vt:lpstr>Week 3 Lab: Course Scedule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60</cp:revision>
  <cp:lastPrinted>2017-08-30T15:48:31Z</cp:lastPrinted>
  <dcterms:created xsi:type="dcterms:W3CDTF">2017-08-24T13:36:27Z</dcterms:created>
  <dcterms:modified xsi:type="dcterms:W3CDTF">2017-09-11T15:16:38Z</dcterms:modified>
</cp:coreProperties>
</file>