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02" r:id="rId3"/>
    <p:sldId id="291" r:id="rId4"/>
    <p:sldId id="300" r:id="rId5"/>
    <p:sldId id="301" r:id="rId6"/>
    <p:sldId id="303" r:id="rId7"/>
    <p:sldId id="299" r:id="rId8"/>
    <p:sldId id="26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45" d="100"/>
          <a:sy n="145" d="100"/>
        </p:scale>
        <p:origin x="42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5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ps.com/business/web-tools-apis/address-information-api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geocoding/start?csw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Google Maps Demo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AJAX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Request for 1 or 2 Volunteers for Alternate Project 4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Google Maps Demo</a:t>
            </a:r>
          </a:p>
        </p:txBody>
      </p:sp>
    </p:spTree>
    <p:extLst>
      <p:ext uri="{BB962C8B-B14F-4D97-AF65-F5344CB8AC3E}">
        <p14:creationId xmlns:p14="http://schemas.microsoft.com/office/powerpoint/2010/main" val="18438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Ch.10.1 through 10.2 on Ajax</a:t>
            </a:r>
          </a:p>
          <a:p>
            <a:r>
              <a:rPr lang="en-US" sz="2000" dirty="0"/>
              <a:t>Review associated AJAX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Ch.10.3 through 10.4 on Ajax</a:t>
            </a:r>
          </a:p>
          <a:p>
            <a:r>
              <a:rPr lang="en-US" sz="2000" dirty="0"/>
              <a:t>Review associated AJAX slides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Alternate Project 4… or bonus addition to Project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Explore and implement a JavaScript and Web Service based method of finding the City and State associated with a given zip code using one of the following sources:</a:t>
            </a:r>
          </a:p>
          <a:p>
            <a:r>
              <a:rPr lang="en-US" sz="2000" dirty="0"/>
              <a:t>US Post Office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r>
              <a:rPr lang="en-US" sz="2000" dirty="0"/>
              <a:t>Google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r>
              <a:rPr lang="en-US" sz="2000" dirty="0"/>
              <a:t>An alternative source… please approve alternate sources with me ahead of time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Requirements:</a:t>
            </a:r>
          </a:p>
          <a:p>
            <a:r>
              <a:rPr lang="en-US" sz="2000" dirty="0"/>
              <a:t>Provide an implementation on your Azure Website</a:t>
            </a:r>
          </a:p>
          <a:p>
            <a:r>
              <a:rPr lang="en-US" sz="2000" dirty="0"/>
              <a:t>Provide developer type documentation and a minimal tutorial for your classmates to utilize when they implement the web service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709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6005</TotalTime>
  <Words>235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and Distributed Programming Instructor: Eric Pogue Session: 26</vt:lpstr>
      <vt:lpstr>Google Maps Demo</vt:lpstr>
      <vt:lpstr>Assignment From Last Class</vt:lpstr>
      <vt:lpstr>AJAX</vt:lpstr>
      <vt:lpstr>Todays Assignment</vt:lpstr>
      <vt:lpstr>Alternate Project 4… or bonus addition to Project 4</vt:lpstr>
      <vt:lpstr>   Project 4:  Contact Manager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150</cp:revision>
  <cp:lastPrinted>2017-09-22T21:12:54Z</cp:lastPrinted>
  <dcterms:created xsi:type="dcterms:W3CDTF">2017-08-24T13:36:27Z</dcterms:created>
  <dcterms:modified xsi:type="dcterms:W3CDTF">2017-11-01T13:53:07Z</dcterms:modified>
</cp:coreProperties>
</file>