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4" r:id="rId4"/>
    <p:sldId id="265" r:id="rId5"/>
    <p:sldId id="266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63" r:id="rId23"/>
    <p:sldId id="274" r:id="rId24"/>
    <p:sldId id="261" r:id="rId25"/>
    <p:sldId id="262" r:id="rId26"/>
    <p:sldId id="260" r:id="rId2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7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check… we need to start our  Wrap-up at 2:45.</a:t>
            </a:r>
          </a:p>
          <a:p>
            <a:r>
              <a:rPr lang="en-US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me to tell you a story about Bob Parsons who I worked for at Parsons Technology when we get to the section on DNS… Domain Name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dirty="0"/>
          </a:p>
          <a:p>
            <a:r>
              <a:rPr lang="en-US" dirty="0"/>
              <a:t>Even if you don’t intend to be a professional software developer, many of the things that we learn will be valuable in related areas. </a:t>
            </a:r>
          </a:p>
          <a:p>
            <a:endParaRPr lang="en-US" dirty="0"/>
          </a:p>
          <a:p>
            <a:r>
              <a:rPr lang="en-US" dirty="0"/>
              <a:t>You live in the Golden Age of software development. Many good jobs, wonderful tools, fantastic source code to look at, interesting and valuable problems to solve. </a:t>
            </a:r>
          </a:p>
          <a:p>
            <a:endParaRPr lang="en-US" dirty="0"/>
          </a:p>
          <a:p>
            <a:r>
              <a:rPr lang="en-US" dirty="0" err="1"/>
              <a:t>Soooo</a:t>
            </a:r>
            <a:r>
              <a:rPr lang="en-US" dirty="0"/>
              <a:t>… We have 16 weeks to learn something valuable and interesting. Let’s enjoy our time together and make the most out of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only going to go through a few items in the course syllabus. Part of your assignment for our next session will be to read it and come with questions/comments.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only going to go through a few items in the course syllabus. Part of your assignment for our next session will be to read it and come with questions/comments.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opinion programming and software development is a creative and analytical group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time for your introductions. Feel free to share as much or as little as you would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99E1F-D3DD-450F-80BD-4AAFBAAA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9" y="620828"/>
            <a:ext cx="10474504" cy="5390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B25373-B610-4A60-BB6F-0421B18DEFD5}"/>
              </a:ext>
            </a:extLst>
          </p:cNvPr>
          <p:cNvSpPr/>
          <p:nvPr/>
        </p:nvSpPr>
        <p:spPr>
          <a:xfrm>
            <a:off x="2070439" y="946374"/>
            <a:ext cx="1680067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FD9CC-3621-43F9-A658-9441AA5B7BB2}"/>
              </a:ext>
            </a:extLst>
          </p:cNvPr>
          <p:cNvSpPr/>
          <p:nvPr/>
        </p:nvSpPr>
        <p:spPr>
          <a:xfrm>
            <a:off x="2070438" y="3269047"/>
            <a:ext cx="4437937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27E07-762F-4304-B155-8D626B070E56}"/>
              </a:ext>
            </a:extLst>
          </p:cNvPr>
          <p:cNvSpPr/>
          <p:nvPr/>
        </p:nvSpPr>
        <p:spPr>
          <a:xfrm>
            <a:off x="1269320" y="4766153"/>
            <a:ext cx="168903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1E289-D9FA-4AE5-B29E-15F12ED5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2" y="395555"/>
            <a:ext cx="10562946" cy="6149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FB7CF2-F4C5-47A3-A072-BBF835962DC8}"/>
              </a:ext>
            </a:extLst>
          </p:cNvPr>
          <p:cNvSpPr/>
          <p:nvPr/>
        </p:nvSpPr>
        <p:spPr>
          <a:xfrm>
            <a:off x="1037842" y="5288549"/>
            <a:ext cx="8067039" cy="11758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40777-2B29-4E2A-ABF0-24FFF437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651142"/>
            <a:ext cx="10795078" cy="5646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2F8CF-1D89-423C-B432-A3614DD17873}"/>
              </a:ext>
            </a:extLst>
          </p:cNvPr>
          <p:cNvSpPr/>
          <p:nvPr/>
        </p:nvSpPr>
        <p:spPr>
          <a:xfrm>
            <a:off x="1640133" y="941484"/>
            <a:ext cx="245266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5C4EF-395F-4E84-8759-ED69780AA8F8}"/>
              </a:ext>
            </a:extLst>
          </p:cNvPr>
          <p:cNvSpPr/>
          <p:nvPr/>
        </p:nvSpPr>
        <p:spPr>
          <a:xfrm>
            <a:off x="1716334" y="1503816"/>
            <a:ext cx="3794515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247E-5805-41B0-BB95-B8B6645F573A}"/>
              </a:ext>
            </a:extLst>
          </p:cNvPr>
          <p:cNvSpPr/>
          <p:nvPr/>
        </p:nvSpPr>
        <p:spPr>
          <a:xfrm>
            <a:off x="2319820" y="2951208"/>
            <a:ext cx="4555294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How to Be a Successful Programmer 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Top-ten list on how to be a successful programmer, and successfully complete course project: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early on project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Establish a physical work environment that allows you to focus for extended periods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Become comfortable with your development environment/tools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or re-read the project assignment and related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 changes to the assignment if you feel there is a better (or more entertaining)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and deploy working versions of your project regularly… this allows you to experiment without risking what you have already accomplished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Ask for help if you are stuck… often simply articulating the problem/question will lead you to finding your own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Look for similar examples… but write your own code that you </a:t>
            </a:r>
            <a:r>
              <a:rPr lang="en-US" sz="2000" u="sng" dirty="0"/>
              <a:t>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Come to class and participate in class exercises… ask questions during or after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textbook and review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40854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7BC3F7-E165-426C-ABF0-B509B299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52" y="0"/>
            <a:ext cx="530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Course Objectives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On the successful completion of this course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ideas of Distributed Computing &amp; the World Wide Web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web pages with HTML5 and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Utilize a cloud based computing platform (Microsoft Azure) to host a basic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Understand the best Web design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Create dynamic and interactive web sites using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Understand XML and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Understand basic database concepts and make simple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Write PHP scripts to process forms and interact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Understand the basics of the various software development lifecycle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Provide an overview of Perl, Java, and Ruby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Understand the Hadoop framework and MapReduce programs… or alternatively the Angular JS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JavaScriptJS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328754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Distributed Computing &amp;</a:t>
            </a:r>
            <a:br>
              <a:rPr lang="en-US" sz="4800" dirty="0"/>
            </a:br>
            <a:r>
              <a:rPr lang="en-US" sz="4800" dirty="0"/>
              <a:t>the Web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Introduce this week’s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Begin Exploring 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Wrap-up, Assignments,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 will be available after class if you need anything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Please turn in your Introduction papers – </a:t>
            </a:r>
            <a:r>
              <a:rPr lang="en-US" sz="2000" b="1" dirty="0"/>
              <a:t>Thank you for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Web and Distributed Programming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CS24700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MWF 2pm in Room AS-104-A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Introduction Topics: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Full and Preferred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Family, Home, College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Programming experience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Likely programming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Top two or three things that you would like to get out of this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Hobby or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Unique fun fact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267559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Syllabus thoroughly  </a:t>
            </a:r>
          </a:p>
          <a:p>
            <a:r>
              <a:rPr lang="en-US" sz="2000" dirty="0"/>
              <a:t>Read Ch.1.1 through 1.5 of Programming the World Wide Web 8th Edition, Robert W. Sebesta</a:t>
            </a:r>
          </a:p>
          <a:p>
            <a:r>
              <a:rPr lang="en-US" sz="2000" dirty="0"/>
              <a:t>Prepare for Wednesday Lab by verifying  access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Personal laptop or a lab computer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Web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Text editor</a:t>
            </a:r>
          </a:p>
          <a:p>
            <a:r>
              <a:rPr lang="en-US" sz="2000" dirty="0"/>
              <a:t>Come ready to discuss on Wednesday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5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Sparse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Sparse body</a:t>
            </a:r>
          </a:p>
        </p:txBody>
      </p:sp>
    </p:spTree>
    <p:extLst>
      <p:ext uri="{BB962C8B-B14F-4D97-AF65-F5344CB8AC3E}">
        <p14:creationId xmlns:p14="http://schemas.microsoft.com/office/powerpoint/2010/main" val="593466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Dense Header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what a thread is and why it can be useful to distribute tasks among multiple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multi-threaded application development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why it is important to synchronize threads that need to share data source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Object Oriented Programming benefits including the associating Data &amp; Functionality, Encapsulation &amp; Information Hiding, Inheritance, and 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databases, database servers, and the SQL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how databases support (or don’t support)work within a Object Oriented Programming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client-server (two-tier), three-tier, and n-tier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network programming concepts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Web Services network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a middle-tier data server using network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116E5-D68A-4C30-B3DB-E243B43FAB2C}"/>
              </a:ext>
            </a:extLst>
          </p:cNvPr>
          <p:cNvSpPr/>
          <p:nvPr/>
        </p:nvSpPr>
        <p:spPr>
          <a:xfrm>
            <a:off x="838200" y="1231898"/>
            <a:ext cx="10469526" cy="117106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500B8-F052-49B4-A6D7-DFCE235FBC3A}"/>
              </a:ext>
            </a:extLst>
          </p:cNvPr>
          <p:cNvSpPr/>
          <p:nvPr/>
        </p:nvSpPr>
        <p:spPr>
          <a:xfrm>
            <a:off x="838200" y="2447554"/>
            <a:ext cx="10469526" cy="6093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A2C3-EA3C-4D79-96FC-1FEABC573B9E}"/>
              </a:ext>
            </a:extLst>
          </p:cNvPr>
          <p:cNvSpPr/>
          <p:nvPr/>
        </p:nvSpPr>
        <p:spPr>
          <a:xfrm>
            <a:off x="838200" y="6416758"/>
            <a:ext cx="714153" cy="2658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CD1DB-9C63-4450-BDDD-C526D822CB73}"/>
              </a:ext>
            </a:extLst>
          </p:cNvPr>
          <p:cNvSpPr txBox="1"/>
          <p:nvPr/>
        </p:nvSpPr>
        <p:spPr>
          <a:xfrm>
            <a:off x="1552353" y="6364999"/>
            <a:ext cx="6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We covered these topics in week 5/6 and week 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817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AC-D932-4CF6-93BC-8AF2DE6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71C6-7D96-45DA-AEB4-B4E1EF80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Body</a:t>
            </a:r>
          </a:p>
        </p:txBody>
      </p:sp>
    </p:spTree>
    <p:extLst>
      <p:ext uri="{BB962C8B-B14F-4D97-AF65-F5344CB8AC3E}">
        <p14:creationId xmlns:p14="http://schemas.microsoft.com/office/powerpoint/2010/main" val="42195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four+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in the 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manager, </a:t>
            </a:r>
            <a:r>
              <a:rPr lang="en-US" sz="2000" b="1" dirty="0" err="1"/>
              <a:t>vp</a:t>
            </a:r>
            <a:endParaRPr lang="en-US" sz="20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currently working on a startup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Laptop/Tablet,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techniques together and inspire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just over 40 trips over 5-6 years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7BC3F7-E165-426C-ABF0-B509B299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52" y="0"/>
            <a:ext cx="530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70F75A-70D9-482B-A7E1-E45D8648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144"/>
            <a:ext cx="12192000" cy="39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2D35A-0B75-495B-8DB7-0B93D68B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800100"/>
            <a:ext cx="11524431" cy="49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0B282-2B64-4373-8DA8-37263BFC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423"/>
            <a:ext cx="12192000" cy="47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765CF-286A-428D-802A-96D23D5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2" y="251717"/>
            <a:ext cx="10730754" cy="6318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5859CC-A5E9-477D-9E54-5D46E3807770}"/>
              </a:ext>
            </a:extLst>
          </p:cNvPr>
          <p:cNvSpPr/>
          <p:nvPr/>
        </p:nvSpPr>
        <p:spPr>
          <a:xfrm>
            <a:off x="2402948" y="785009"/>
            <a:ext cx="2369535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EB192-F6A8-4961-8287-1FE91979FD59}"/>
              </a:ext>
            </a:extLst>
          </p:cNvPr>
          <p:cNvSpPr/>
          <p:nvPr/>
        </p:nvSpPr>
        <p:spPr>
          <a:xfrm>
            <a:off x="1078616" y="2516827"/>
            <a:ext cx="3283121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1091</Words>
  <Application>Microsoft Office PowerPoint</Application>
  <PresentationFormat>Widescreen</PresentationFormat>
  <Paragraphs>166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Web and Distributed Programming Session: Week 1 Session 1  Instructor: Eric Pogue</vt:lpstr>
      <vt:lpstr>Welcome &amp; Introductions</vt:lpstr>
      <vt:lpstr>Welcome &amp; Introductions</vt:lpstr>
      <vt:lpstr>Welcome &amp; Introductions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Be a Successful Programmer </vt:lpstr>
      <vt:lpstr>PowerPoint Presentation</vt:lpstr>
      <vt:lpstr>Web and Distributed Programming Session: Week 1 Session 1  Instructor: Eric Pogue</vt:lpstr>
      <vt:lpstr>Course Objectives</vt:lpstr>
      <vt:lpstr>Distributed Computing &amp; the Web</vt:lpstr>
      <vt:lpstr>Web and Distributed Programming Session: Week 1 Session 1  Instructor: Eric Pogue</vt:lpstr>
      <vt:lpstr>Wrap-up</vt:lpstr>
      <vt:lpstr>Assignment</vt:lpstr>
      <vt:lpstr>Final Questions or Comments?</vt:lpstr>
      <vt:lpstr>End of Session</vt:lpstr>
      <vt:lpstr>PowerPoint Presentation</vt:lpstr>
      <vt:lpstr>Sparse header</vt:lpstr>
      <vt:lpstr>Dense Header</vt:lpstr>
      <vt:lpstr>Default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27</cp:revision>
  <cp:lastPrinted>2017-08-25T15:54:48Z</cp:lastPrinted>
  <dcterms:created xsi:type="dcterms:W3CDTF">2017-08-24T13:36:27Z</dcterms:created>
  <dcterms:modified xsi:type="dcterms:W3CDTF">2017-08-25T15:54:57Z</dcterms:modified>
</cp:coreProperties>
</file>