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01" r:id="rId3"/>
    <p:sldId id="299" r:id="rId4"/>
    <p:sldId id="263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Current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12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Nov 27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Midterm Exam 2 Monday***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</a:t>
            </a:r>
            <a:r>
              <a:rPr lang="en-US" sz="2000"/>
              <a:t>Static Website in Azure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Week 13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Week 12 &amp; 13 Labs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79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and Distributed Programming Instructor: Eric Pogue Session: 34</vt:lpstr>
      <vt:lpstr>Assignment by Monday, Nov 27</vt:lpstr>
      <vt:lpstr>    Week 12 &amp; 13 Labs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189</cp:revision>
  <cp:lastPrinted>2017-09-22T21:12:54Z</cp:lastPrinted>
  <dcterms:created xsi:type="dcterms:W3CDTF">2017-08-24T13:36:27Z</dcterms:created>
  <dcterms:modified xsi:type="dcterms:W3CDTF">2017-11-16T20:47:12Z</dcterms:modified>
</cp:coreProperties>
</file>