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4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7" autoAdjust="0"/>
    <p:restoredTop sz="94660"/>
  </p:normalViewPr>
  <p:slideViewPr>
    <p:cSldViewPr snapToGrid="0">
      <p:cViewPr>
        <p:scale>
          <a:sx n="125" d="100"/>
          <a:sy n="125" d="100"/>
        </p:scale>
        <p:origin x="-1260" y="-222"/>
      </p:cViewPr>
      <p:guideLst>
        <p:guide orient="horz" pos="2160"/>
        <p:guide pos="44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29/11/2023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29/11/2023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29/11/2023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29/11/2023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29/11/2023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image" Target="../media/image2.png"/><Relationship Id="rId34" Type="http://schemas.openxmlformats.org/officeDocument/2006/relationships/image" Target="../media/image1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6.png"/><Relationship Id="rId33" Type="http://schemas.openxmlformats.org/officeDocument/2006/relationships/image" Target="../media/image14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1.png"/><Relationship Id="rId29" Type="http://schemas.openxmlformats.org/officeDocument/2006/relationships/image" Target="../media/image1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5.png"/><Relationship Id="rId32" Type="http://schemas.openxmlformats.org/officeDocument/2006/relationships/image" Target="../media/image13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4.png"/><Relationship Id="rId28" Type="http://schemas.openxmlformats.org/officeDocument/2006/relationships/image" Target="../media/image9.png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1.xml"/><Relationship Id="rId31" Type="http://schemas.openxmlformats.org/officeDocument/2006/relationships/image" Target="../media/image1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3.png"/><Relationship Id="rId27" Type="http://schemas.openxmlformats.org/officeDocument/2006/relationships/image" Target="../media/image8.png"/><Relationship Id="rId30" Type="http://schemas.openxmlformats.org/officeDocument/2006/relationships/image" Target="../media/image11.png"/><Relationship Id="rId35" Type="http://schemas.openxmlformats.org/officeDocument/2006/relationships/image" Target="../media/image16.png"/><Relationship Id="rId8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image" Target="../media/image7.png"/><Relationship Id="rId26" Type="http://schemas.openxmlformats.org/officeDocument/2006/relationships/image" Target="../media/image18.png"/><Relationship Id="rId3" Type="http://schemas.openxmlformats.org/officeDocument/2006/relationships/tags" Target="../tags/tag21.xml"/><Relationship Id="rId21" Type="http://schemas.openxmlformats.org/officeDocument/2006/relationships/image" Target="../media/image2.png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image" Target="../media/image6.png"/><Relationship Id="rId25" Type="http://schemas.openxmlformats.org/officeDocument/2006/relationships/image" Target="../media/image17.png"/><Relationship Id="rId2" Type="http://schemas.openxmlformats.org/officeDocument/2006/relationships/tags" Target="../tags/tag20.xml"/><Relationship Id="rId16" Type="http://schemas.openxmlformats.org/officeDocument/2006/relationships/image" Target="../media/image1.png"/><Relationship Id="rId20" Type="http://schemas.openxmlformats.org/officeDocument/2006/relationships/image" Target="../media/image16.png"/><Relationship Id="rId29" Type="http://schemas.openxmlformats.org/officeDocument/2006/relationships/image" Target="../media/image21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image" Target="../media/image5.png"/><Relationship Id="rId5" Type="http://schemas.openxmlformats.org/officeDocument/2006/relationships/tags" Target="../tags/tag23.xml"/><Relationship Id="rId15" Type="http://schemas.openxmlformats.org/officeDocument/2006/relationships/slideLayout" Target="../slideLayouts/slideLayout1.xml"/><Relationship Id="rId23" Type="http://schemas.openxmlformats.org/officeDocument/2006/relationships/image" Target="../media/image4.png"/><Relationship Id="rId28" Type="http://schemas.openxmlformats.org/officeDocument/2006/relationships/image" Target="../media/image20.png"/><Relationship Id="rId10" Type="http://schemas.openxmlformats.org/officeDocument/2006/relationships/tags" Target="../tags/tag28.xml"/><Relationship Id="rId19" Type="http://schemas.openxmlformats.org/officeDocument/2006/relationships/image" Target="../media/image15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image" Target="../media/image3.png"/><Relationship Id="rId27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tags" Target="../tags/tag35.xml"/><Relationship Id="rId21" Type="http://schemas.openxmlformats.org/officeDocument/2006/relationships/image" Target="../media/image31.png"/><Relationship Id="rId7" Type="http://schemas.openxmlformats.org/officeDocument/2006/relationships/tags" Target="../tags/tag39.xml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tags" Target="../tags/tag34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7.xml"/><Relationship Id="rId15" Type="http://schemas.openxmlformats.org/officeDocument/2006/relationships/image" Target="../media/image25.png"/><Relationship Id="rId10" Type="http://schemas.openxmlformats.org/officeDocument/2006/relationships/tags" Target="../tags/tag42.xml"/><Relationship Id="rId19" Type="http://schemas.openxmlformats.org/officeDocument/2006/relationships/image" Target="../media/image29.pn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35896" y="1600200"/>
            <a:ext cx="864096" cy="489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292080" y="1600200"/>
            <a:ext cx="864096" cy="489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/>
          <p:cNvGrpSpPr/>
          <p:nvPr/>
        </p:nvGrpSpPr>
        <p:grpSpPr>
          <a:xfrm rot="16200000">
            <a:off x="4824028" y="1376772"/>
            <a:ext cx="144016" cy="792088"/>
            <a:chOff x="5652120" y="1556792"/>
            <a:chExt cx="216024" cy="1152128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5652120" y="1700808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V="1">
              <a:off x="5652120" y="1556792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5652120" y="1988840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V="1">
              <a:off x="5652120" y="1844824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5652120" y="2276872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5652120" y="2132856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5652120" y="2564904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5652120" y="2420888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/>
          <p:cNvGrpSpPr/>
          <p:nvPr/>
        </p:nvGrpSpPr>
        <p:grpSpPr>
          <a:xfrm rot="16200000">
            <a:off x="3167844" y="1376772"/>
            <a:ext cx="144016" cy="792088"/>
            <a:chOff x="5652120" y="1556792"/>
            <a:chExt cx="216024" cy="1152128"/>
          </a:xfrm>
        </p:grpSpPr>
        <p:cxnSp>
          <p:nvCxnSpPr>
            <p:cNvPr id="18" name="Connecteur droit 17"/>
            <p:cNvCxnSpPr/>
            <p:nvPr/>
          </p:nvCxnSpPr>
          <p:spPr>
            <a:xfrm>
              <a:off x="5652120" y="1700808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5652120" y="1556792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>
              <a:off x="5652120" y="1988840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V="1">
              <a:off x="5652120" y="1844824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>
            <a:xfrm>
              <a:off x="5652120" y="2276872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>
            <a:xfrm flipV="1">
              <a:off x="5652120" y="2132856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>
            <a:xfrm>
              <a:off x="5652120" y="2564904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>
            <a:xfrm flipV="1">
              <a:off x="5652120" y="2420888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e 36"/>
          <p:cNvGrpSpPr/>
          <p:nvPr/>
        </p:nvGrpSpPr>
        <p:grpSpPr>
          <a:xfrm>
            <a:off x="2699792" y="1556792"/>
            <a:ext cx="144016" cy="576064"/>
            <a:chOff x="2699792" y="1556792"/>
            <a:chExt cx="144016" cy="576064"/>
          </a:xfrm>
        </p:grpSpPr>
        <p:cxnSp>
          <p:nvCxnSpPr>
            <p:cNvPr id="27" name="Connecteur droit 26"/>
            <p:cNvCxnSpPr/>
            <p:nvPr/>
          </p:nvCxnSpPr>
          <p:spPr>
            <a:xfrm>
              <a:off x="2843808" y="1556792"/>
              <a:ext cx="0" cy="504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 flipV="1">
              <a:off x="2699792" y="1556792"/>
              <a:ext cx="144016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V="1">
              <a:off x="2699792" y="1628800"/>
              <a:ext cx="144016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flipV="1">
              <a:off x="2699792" y="1700808"/>
              <a:ext cx="144016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 flipV="1">
              <a:off x="2699792" y="1772816"/>
              <a:ext cx="144016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/>
            <p:cNvCxnSpPr/>
            <p:nvPr/>
          </p:nvCxnSpPr>
          <p:spPr>
            <a:xfrm flipV="1">
              <a:off x="2699792" y="1844824"/>
              <a:ext cx="144016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2699792" y="1916832"/>
              <a:ext cx="144016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 flipV="1">
              <a:off x="2699792" y="1988840"/>
              <a:ext cx="144016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 flipV="1">
              <a:off x="2699792" y="2060848"/>
              <a:ext cx="144016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Forme 38"/>
          <p:cNvCxnSpPr>
            <a:stCxn id="4" idx="2"/>
          </p:cNvCxnSpPr>
          <p:nvPr/>
        </p:nvCxnSpPr>
        <p:spPr>
          <a:xfrm rot="16200000" flipH="1">
            <a:off x="4118248" y="2039144"/>
            <a:ext cx="259432" cy="3600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orme 39"/>
          <p:cNvCxnSpPr>
            <a:stCxn id="5" idx="2"/>
          </p:cNvCxnSpPr>
          <p:nvPr/>
        </p:nvCxnSpPr>
        <p:spPr>
          <a:xfrm rot="16200000" flipH="1">
            <a:off x="5774432" y="2039144"/>
            <a:ext cx="259432" cy="3600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Forme 41"/>
          <p:cNvCxnSpPr>
            <a:stCxn id="4" idx="0"/>
          </p:cNvCxnSpPr>
          <p:nvPr/>
        </p:nvCxnSpPr>
        <p:spPr>
          <a:xfrm rot="5400000" flipH="1" flipV="1">
            <a:off x="4118248" y="1290464"/>
            <a:ext cx="259432" cy="3600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Image 11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4139951" y="1018828"/>
            <a:ext cx="452628" cy="254004"/>
          </a:xfrm>
          <a:prstGeom prst="rect">
            <a:avLst/>
          </a:prstGeom>
        </p:spPr>
      </p:pic>
      <p:pic>
        <p:nvPicPr>
          <p:cNvPr id="83" name="Image 8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/>
          <a:stretch>
            <a:fillRect/>
          </a:stretch>
        </p:blipFill>
        <p:spPr>
          <a:xfrm>
            <a:off x="3941801" y="1800678"/>
            <a:ext cx="303031" cy="152452"/>
          </a:xfrm>
          <a:prstGeom prst="rect">
            <a:avLst/>
          </a:prstGeom>
        </p:spPr>
      </p:pic>
      <p:pic>
        <p:nvPicPr>
          <p:cNvPr id="84" name="Image 8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5591160" y="1800678"/>
            <a:ext cx="309184" cy="152452"/>
          </a:xfrm>
          <a:prstGeom prst="rect">
            <a:avLst/>
          </a:prstGeom>
        </p:spPr>
      </p:pic>
      <p:cxnSp>
        <p:nvCxnSpPr>
          <p:cNvPr id="54" name="Connecteur droit 53"/>
          <p:cNvCxnSpPr/>
          <p:nvPr/>
        </p:nvCxnSpPr>
        <p:spPr>
          <a:xfrm>
            <a:off x="2843808" y="1988840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059832" y="1916832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3056657" y="1916832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3056657" y="2060848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3131840" y="1916832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3131840" y="1988840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4497983" y="1988840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4714007" y="1916832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4710832" y="1916832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4710832" y="2060848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4786015" y="1916832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4786015" y="1988840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 75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/>
          <a:stretch>
            <a:fillRect/>
          </a:stretch>
        </p:blipFill>
        <p:spPr>
          <a:xfrm>
            <a:off x="3131840" y="1412776"/>
            <a:ext cx="203046" cy="217789"/>
          </a:xfrm>
          <a:prstGeom prst="rect">
            <a:avLst/>
          </a:prstGeom>
        </p:spPr>
      </p:pic>
      <p:pic>
        <p:nvPicPr>
          <p:cNvPr id="78" name="Image 77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/>
          <a:stretch>
            <a:fillRect/>
          </a:stretch>
        </p:blipFill>
        <p:spPr>
          <a:xfrm>
            <a:off x="4860033" y="1412776"/>
            <a:ext cx="209199" cy="217789"/>
          </a:xfrm>
          <a:prstGeom prst="rect">
            <a:avLst/>
          </a:prstGeom>
        </p:spPr>
      </p:pic>
      <p:pic>
        <p:nvPicPr>
          <p:cNvPr id="81" name="Image 80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/>
          <a:stretch>
            <a:fillRect/>
          </a:stretch>
        </p:blipFill>
        <p:spPr>
          <a:xfrm>
            <a:off x="3059832" y="2143904"/>
            <a:ext cx="186125" cy="152452"/>
          </a:xfrm>
          <a:prstGeom prst="rect">
            <a:avLst/>
          </a:prstGeom>
        </p:spPr>
      </p:pic>
      <p:pic>
        <p:nvPicPr>
          <p:cNvPr id="82" name="Image 81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/>
          <a:stretch>
            <a:fillRect/>
          </a:stretch>
        </p:blipFill>
        <p:spPr>
          <a:xfrm>
            <a:off x="4788025" y="2151524"/>
            <a:ext cx="192278" cy="152452"/>
          </a:xfrm>
          <a:prstGeom prst="rect">
            <a:avLst/>
          </a:prstGeom>
        </p:spPr>
      </p:pic>
      <p:grpSp>
        <p:nvGrpSpPr>
          <p:cNvPr id="60" name="Groupe 59"/>
          <p:cNvGrpSpPr/>
          <p:nvPr/>
        </p:nvGrpSpPr>
        <p:grpSpPr>
          <a:xfrm>
            <a:off x="2771800" y="3212976"/>
            <a:ext cx="144016" cy="576064"/>
            <a:chOff x="2699792" y="1556792"/>
            <a:chExt cx="144016" cy="576064"/>
          </a:xfrm>
        </p:grpSpPr>
        <p:cxnSp>
          <p:nvCxnSpPr>
            <p:cNvPr id="61" name="Connecteur droit 60"/>
            <p:cNvCxnSpPr/>
            <p:nvPr/>
          </p:nvCxnSpPr>
          <p:spPr>
            <a:xfrm>
              <a:off x="2841427" y="155679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/>
            <p:cNvCxnSpPr/>
            <p:nvPr/>
          </p:nvCxnSpPr>
          <p:spPr>
            <a:xfrm flipV="1">
              <a:off x="2699792" y="1556792"/>
              <a:ext cx="144016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/>
            <p:cNvCxnSpPr/>
            <p:nvPr/>
          </p:nvCxnSpPr>
          <p:spPr>
            <a:xfrm flipV="1">
              <a:off x="2699792" y="1628800"/>
              <a:ext cx="144016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/>
            <p:cNvCxnSpPr/>
            <p:nvPr/>
          </p:nvCxnSpPr>
          <p:spPr>
            <a:xfrm flipV="1">
              <a:off x="2699792" y="1700808"/>
              <a:ext cx="144016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/>
            <p:cNvCxnSpPr/>
            <p:nvPr/>
          </p:nvCxnSpPr>
          <p:spPr>
            <a:xfrm flipV="1">
              <a:off x="2699792" y="1772816"/>
              <a:ext cx="144016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/>
            <p:cNvCxnSpPr/>
            <p:nvPr/>
          </p:nvCxnSpPr>
          <p:spPr>
            <a:xfrm flipV="1">
              <a:off x="2699792" y="1844824"/>
              <a:ext cx="144016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/>
            <p:cNvCxnSpPr/>
            <p:nvPr/>
          </p:nvCxnSpPr>
          <p:spPr>
            <a:xfrm flipV="1">
              <a:off x="2699792" y="1916832"/>
              <a:ext cx="144016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/>
            <p:cNvCxnSpPr/>
            <p:nvPr/>
          </p:nvCxnSpPr>
          <p:spPr>
            <a:xfrm flipV="1">
              <a:off x="2699792" y="1988840"/>
              <a:ext cx="144016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/>
            <p:cNvCxnSpPr/>
            <p:nvPr/>
          </p:nvCxnSpPr>
          <p:spPr>
            <a:xfrm flipV="1">
              <a:off x="2699792" y="2060848"/>
              <a:ext cx="144016" cy="72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2915816" y="3356992"/>
            <a:ext cx="2088232" cy="259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5004048" y="3429000"/>
            <a:ext cx="2088232" cy="115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avec flèche 88"/>
          <p:cNvCxnSpPr/>
          <p:nvPr/>
        </p:nvCxnSpPr>
        <p:spPr>
          <a:xfrm>
            <a:off x="7092280" y="3501008"/>
            <a:ext cx="79208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Forme 89"/>
          <p:cNvCxnSpPr/>
          <p:nvPr/>
        </p:nvCxnSpPr>
        <p:spPr>
          <a:xfrm rot="16200000" flipH="1">
            <a:off x="5054353" y="3581792"/>
            <a:ext cx="259432" cy="36004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Forme 90"/>
          <p:cNvCxnSpPr/>
          <p:nvPr/>
        </p:nvCxnSpPr>
        <p:spPr>
          <a:xfrm rot="16200000" flipH="1">
            <a:off x="7142584" y="3450705"/>
            <a:ext cx="259432" cy="36004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Image 94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/>
          <a:stretch>
            <a:fillRect/>
          </a:stretch>
        </p:blipFill>
        <p:spPr>
          <a:xfrm>
            <a:off x="7164289" y="3801969"/>
            <a:ext cx="741393" cy="256056"/>
          </a:xfrm>
          <a:prstGeom prst="rect">
            <a:avLst/>
          </a:prstGeom>
        </p:spPr>
      </p:pic>
      <p:pic>
        <p:nvPicPr>
          <p:cNvPr id="94" name="Image 93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/>
          <a:stretch>
            <a:fillRect/>
          </a:stretch>
        </p:blipFill>
        <p:spPr>
          <a:xfrm>
            <a:off x="5148065" y="3933056"/>
            <a:ext cx="772663" cy="257088"/>
          </a:xfrm>
          <a:prstGeom prst="rect">
            <a:avLst/>
          </a:prstGeom>
        </p:spPr>
      </p:pic>
      <p:pic>
        <p:nvPicPr>
          <p:cNvPr id="97" name="Image 96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7668344" y="3140967"/>
            <a:ext cx="452628" cy="254004"/>
          </a:xfrm>
          <a:prstGeom prst="rect">
            <a:avLst/>
          </a:prstGeom>
        </p:spPr>
      </p:pic>
      <p:pic>
        <p:nvPicPr>
          <p:cNvPr id="170" name="Image 169" descr="addin_tmp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/>
          <a:stretch>
            <a:fillRect/>
          </a:stretch>
        </p:blipFill>
        <p:spPr>
          <a:xfrm>
            <a:off x="3059832" y="3068959"/>
            <a:ext cx="1810512" cy="236729"/>
          </a:xfrm>
          <a:prstGeom prst="rect">
            <a:avLst/>
          </a:prstGeom>
        </p:spPr>
      </p:pic>
      <p:pic>
        <p:nvPicPr>
          <p:cNvPr id="171" name="Image 170" descr="addin_tmp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/>
          <a:stretch>
            <a:fillRect/>
          </a:stretch>
        </p:blipFill>
        <p:spPr>
          <a:xfrm>
            <a:off x="5220072" y="3068958"/>
            <a:ext cx="1816608" cy="237239"/>
          </a:xfrm>
          <a:prstGeom prst="rect">
            <a:avLst/>
          </a:prstGeom>
        </p:spPr>
      </p:pic>
      <p:grpSp>
        <p:nvGrpSpPr>
          <p:cNvPr id="124" name="Group 116"/>
          <p:cNvGrpSpPr>
            <a:grpSpLocks/>
          </p:cNvGrpSpPr>
          <p:nvPr/>
        </p:nvGrpSpPr>
        <p:grpSpPr bwMode="auto">
          <a:xfrm>
            <a:off x="5995576" y="5157192"/>
            <a:ext cx="823912" cy="384175"/>
            <a:chOff x="4080" y="624"/>
            <a:chExt cx="519" cy="257"/>
          </a:xfrm>
        </p:grpSpPr>
        <p:sp>
          <p:nvSpPr>
            <p:cNvPr id="140" name="Line 117"/>
            <p:cNvSpPr>
              <a:spLocks noChangeShapeType="1"/>
            </p:cNvSpPr>
            <p:nvPr/>
          </p:nvSpPr>
          <p:spPr bwMode="auto">
            <a:xfrm flipV="1">
              <a:off x="4182" y="624"/>
              <a:ext cx="140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1" name="Line 118"/>
            <p:cNvSpPr>
              <a:spLocks noChangeShapeType="1"/>
            </p:cNvSpPr>
            <p:nvPr/>
          </p:nvSpPr>
          <p:spPr bwMode="auto">
            <a:xfrm flipH="1" flipV="1">
              <a:off x="4316" y="625"/>
              <a:ext cx="139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142" name="Group 119"/>
            <p:cNvGrpSpPr>
              <a:grpSpLocks/>
            </p:cNvGrpSpPr>
            <p:nvPr/>
          </p:nvGrpSpPr>
          <p:grpSpPr bwMode="auto">
            <a:xfrm>
              <a:off x="4080" y="839"/>
              <a:ext cx="519" cy="42"/>
              <a:chOff x="4080" y="1254"/>
              <a:chExt cx="519" cy="42"/>
            </a:xfrm>
          </p:grpSpPr>
          <p:sp>
            <p:nvSpPr>
              <p:cNvPr id="146" name="Line 120"/>
              <p:cNvSpPr>
                <a:spLocks noChangeShapeType="1"/>
              </p:cNvSpPr>
              <p:nvPr/>
            </p:nvSpPr>
            <p:spPr bwMode="auto">
              <a:xfrm>
                <a:off x="4100" y="1254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7" name="Line 121"/>
              <p:cNvSpPr>
                <a:spLocks noChangeShapeType="1"/>
              </p:cNvSpPr>
              <p:nvPr/>
            </p:nvSpPr>
            <p:spPr bwMode="auto">
              <a:xfrm flipV="1">
                <a:off x="4080" y="1254"/>
                <a:ext cx="4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8" name="Line 122"/>
              <p:cNvSpPr>
                <a:spLocks noChangeShapeType="1"/>
              </p:cNvSpPr>
              <p:nvPr/>
            </p:nvSpPr>
            <p:spPr bwMode="auto">
              <a:xfrm flipV="1">
                <a:off x="4140" y="1254"/>
                <a:ext cx="4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9" name="Line 123"/>
              <p:cNvSpPr>
                <a:spLocks noChangeShapeType="1"/>
              </p:cNvSpPr>
              <p:nvPr/>
            </p:nvSpPr>
            <p:spPr bwMode="auto">
              <a:xfrm flipV="1">
                <a:off x="4200" y="1254"/>
                <a:ext cx="4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0" name="Line 124"/>
              <p:cNvSpPr>
                <a:spLocks noChangeShapeType="1"/>
              </p:cNvSpPr>
              <p:nvPr/>
            </p:nvSpPr>
            <p:spPr bwMode="auto">
              <a:xfrm flipV="1">
                <a:off x="4259" y="1254"/>
                <a:ext cx="4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1" name="Line 125"/>
              <p:cNvSpPr>
                <a:spLocks noChangeShapeType="1"/>
              </p:cNvSpPr>
              <p:nvPr/>
            </p:nvSpPr>
            <p:spPr bwMode="auto">
              <a:xfrm flipV="1">
                <a:off x="4319" y="1254"/>
                <a:ext cx="4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2" name="Line 126"/>
              <p:cNvSpPr>
                <a:spLocks noChangeShapeType="1"/>
              </p:cNvSpPr>
              <p:nvPr/>
            </p:nvSpPr>
            <p:spPr bwMode="auto">
              <a:xfrm flipV="1">
                <a:off x="4379" y="1254"/>
                <a:ext cx="4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3" name="Line 127"/>
              <p:cNvSpPr>
                <a:spLocks noChangeShapeType="1"/>
              </p:cNvSpPr>
              <p:nvPr/>
            </p:nvSpPr>
            <p:spPr bwMode="auto">
              <a:xfrm flipV="1">
                <a:off x="4439" y="1254"/>
                <a:ext cx="4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4" name="Line 128"/>
              <p:cNvSpPr>
                <a:spLocks noChangeShapeType="1"/>
              </p:cNvSpPr>
              <p:nvPr/>
            </p:nvSpPr>
            <p:spPr bwMode="auto">
              <a:xfrm flipV="1">
                <a:off x="4499" y="1254"/>
                <a:ext cx="4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55" name="Line 129"/>
              <p:cNvSpPr>
                <a:spLocks noChangeShapeType="1"/>
              </p:cNvSpPr>
              <p:nvPr/>
            </p:nvSpPr>
            <p:spPr bwMode="auto">
              <a:xfrm flipV="1">
                <a:off x="4559" y="1254"/>
                <a:ext cx="4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43" name="Line 130"/>
            <p:cNvSpPr>
              <a:spLocks noChangeShapeType="1"/>
            </p:cNvSpPr>
            <p:nvPr/>
          </p:nvSpPr>
          <p:spPr bwMode="auto">
            <a:xfrm>
              <a:off x="4179" y="768"/>
              <a:ext cx="2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4" name="Oval 131"/>
            <p:cNvSpPr>
              <a:spLocks noChangeArrowheads="1"/>
            </p:cNvSpPr>
            <p:nvPr/>
          </p:nvSpPr>
          <p:spPr bwMode="auto">
            <a:xfrm>
              <a:off x="4224" y="78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5" name="Oval 132"/>
            <p:cNvSpPr>
              <a:spLocks noChangeArrowheads="1"/>
            </p:cNvSpPr>
            <p:nvPr/>
          </p:nvSpPr>
          <p:spPr bwMode="auto">
            <a:xfrm>
              <a:off x="4368" y="78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2195736" y="4970120"/>
            <a:ext cx="2088232" cy="259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/>
          <p:cNvSpPr/>
          <p:nvPr/>
        </p:nvSpPr>
        <p:spPr>
          <a:xfrm>
            <a:off x="4283968" y="5042128"/>
            <a:ext cx="2088232" cy="115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8" name="Image 157" descr="addin_tmp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4306828" y="4365104"/>
            <a:ext cx="452628" cy="254004"/>
          </a:xfrm>
          <a:prstGeom prst="rect">
            <a:avLst/>
          </a:prstGeom>
        </p:spPr>
      </p:pic>
      <p:cxnSp>
        <p:nvCxnSpPr>
          <p:cNvPr id="159" name="Connecteur droit avec flèche 158"/>
          <p:cNvCxnSpPr/>
          <p:nvPr/>
        </p:nvCxnSpPr>
        <p:spPr>
          <a:xfrm>
            <a:off x="4283968" y="4437112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eur droit avec flèche 161"/>
          <p:cNvCxnSpPr>
            <a:stCxn id="157" idx="1"/>
          </p:cNvCxnSpPr>
          <p:nvPr/>
        </p:nvCxnSpPr>
        <p:spPr>
          <a:xfrm>
            <a:off x="4283968" y="5099660"/>
            <a:ext cx="0" cy="48958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Image 163" descr="addin_tmp.png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/>
          <a:stretch>
            <a:fillRect/>
          </a:stretch>
        </p:blipFill>
        <p:spPr>
          <a:xfrm>
            <a:off x="4370452" y="5445224"/>
            <a:ext cx="810379" cy="258125"/>
          </a:xfrm>
          <a:prstGeom prst="rect">
            <a:avLst/>
          </a:prstGeom>
        </p:spPr>
      </p:pic>
      <p:pic>
        <p:nvPicPr>
          <p:cNvPr id="169" name="Image 168" descr="addin_tmp.png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 cstate="print"/>
          <a:stretch>
            <a:fillRect/>
          </a:stretch>
        </p:blipFill>
        <p:spPr>
          <a:xfrm>
            <a:off x="2335156" y="4653136"/>
            <a:ext cx="1732788" cy="232178"/>
          </a:xfrm>
          <a:prstGeom prst="rect">
            <a:avLst/>
          </a:prstGeom>
        </p:spPr>
      </p:pic>
      <p:pic>
        <p:nvPicPr>
          <p:cNvPr id="168" name="Image 167" descr="addin_tmp.pn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 cstate="print"/>
          <a:stretch>
            <a:fillRect/>
          </a:stretch>
        </p:blipFill>
        <p:spPr>
          <a:xfrm>
            <a:off x="4533900" y="4766819"/>
            <a:ext cx="1738884" cy="231117"/>
          </a:xfrm>
          <a:prstGeom prst="rect">
            <a:avLst/>
          </a:prstGeom>
        </p:spPr>
      </p:pic>
      <p:grpSp>
        <p:nvGrpSpPr>
          <p:cNvPr id="125" name="Group 133"/>
          <p:cNvGrpSpPr>
            <a:grpSpLocks/>
          </p:cNvGrpSpPr>
          <p:nvPr/>
        </p:nvGrpSpPr>
        <p:grpSpPr bwMode="auto">
          <a:xfrm>
            <a:off x="1817028" y="5191100"/>
            <a:ext cx="823912" cy="400050"/>
            <a:chOff x="3250" y="492"/>
            <a:chExt cx="519" cy="268"/>
          </a:xfrm>
        </p:grpSpPr>
        <p:sp>
          <p:nvSpPr>
            <p:cNvPr id="126" name="Line 134"/>
            <p:cNvSpPr>
              <a:spLocks noChangeShapeType="1"/>
            </p:cNvSpPr>
            <p:nvPr/>
          </p:nvSpPr>
          <p:spPr bwMode="auto">
            <a:xfrm flipV="1">
              <a:off x="3357" y="560"/>
              <a:ext cx="140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7" name="Line 135"/>
            <p:cNvSpPr>
              <a:spLocks noChangeShapeType="1"/>
            </p:cNvSpPr>
            <p:nvPr/>
          </p:nvSpPr>
          <p:spPr bwMode="auto">
            <a:xfrm flipH="1" flipV="1">
              <a:off x="3491" y="561"/>
              <a:ext cx="139" cy="1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8" name="Line 136"/>
            <p:cNvSpPr>
              <a:spLocks noChangeShapeType="1"/>
            </p:cNvSpPr>
            <p:nvPr/>
          </p:nvSpPr>
          <p:spPr bwMode="auto">
            <a:xfrm>
              <a:off x="3270" y="718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9" name="Line 137"/>
            <p:cNvSpPr>
              <a:spLocks noChangeShapeType="1"/>
            </p:cNvSpPr>
            <p:nvPr/>
          </p:nvSpPr>
          <p:spPr bwMode="auto">
            <a:xfrm flipV="1">
              <a:off x="3250" y="718"/>
              <a:ext cx="4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0" name="Line 138"/>
            <p:cNvSpPr>
              <a:spLocks noChangeShapeType="1"/>
            </p:cNvSpPr>
            <p:nvPr/>
          </p:nvSpPr>
          <p:spPr bwMode="auto">
            <a:xfrm flipV="1">
              <a:off x="3310" y="718"/>
              <a:ext cx="4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1" name="Line 139"/>
            <p:cNvSpPr>
              <a:spLocks noChangeShapeType="1"/>
            </p:cNvSpPr>
            <p:nvPr/>
          </p:nvSpPr>
          <p:spPr bwMode="auto">
            <a:xfrm flipV="1">
              <a:off x="3370" y="718"/>
              <a:ext cx="4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2" name="Line 140"/>
            <p:cNvSpPr>
              <a:spLocks noChangeShapeType="1"/>
            </p:cNvSpPr>
            <p:nvPr/>
          </p:nvSpPr>
          <p:spPr bwMode="auto">
            <a:xfrm flipV="1">
              <a:off x="3429" y="718"/>
              <a:ext cx="4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3" name="Line 141"/>
            <p:cNvSpPr>
              <a:spLocks noChangeShapeType="1"/>
            </p:cNvSpPr>
            <p:nvPr/>
          </p:nvSpPr>
          <p:spPr bwMode="auto">
            <a:xfrm flipV="1">
              <a:off x="3489" y="718"/>
              <a:ext cx="4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4" name="Line 142"/>
            <p:cNvSpPr>
              <a:spLocks noChangeShapeType="1"/>
            </p:cNvSpPr>
            <p:nvPr/>
          </p:nvSpPr>
          <p:spPr bwMode="auto">
            <a:xfrm flipV="1">
              <a:off x="3549" y="718"/>
              <a:ext cx="4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5" name="Line 143"/>
            <p:cNvSpPr>
              <a:spLocks noChangeShapeType="1"/>
            </p:cNvSpPr>
            <p:nvPr/>
          </p:nvSpPr>
          <p:spPr bwMode="auto">
            <a:xfrm flipV="1">
              <a:off x="3609" y="718"/>
              <a:ext cx="4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6" name="Line 144"/>
            <p:cNvSpPr>
              <a:spLocks noChangeShapeType="1"/>
            </p:cNvSpPr>
            <p:nvPr/>
          </p:nvSpPr>
          <p:spPr bwMode="auto">
            <a:xfrm flipV="1">
              <a:off x="3669" y="718"/>
              <a:ext cx="4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7" name="Line 145"/>
            <p:cNvSpPr>
              <a:spLocks noChangeShapeType="1"/>
            </p:cNvSpPr>
            <p:nvPr/>
          </p:nvSpPr>
          <p:spPr bwMode="auto">
            <a:xfrm flipV="1">
              <a:off x="3729" y="718"/>
              <a:ext cx="4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8" name="Line 146"/>
            <p:cNvSpPr>
              <a:spLocks noChangeShapeType="1"/>
            </p:cNvSpPr>
            <p:nvPr/>
          </p:nvSpPr>
          <p:spPr bwMode="auto">
            <a:xfrm>
              <a:off x="3354" y="708"/>
              <a:ext cx="2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9" name="Oval 147"/>
            <p:cNvSpPr>
              <a:spLocks noChangeArrowheads="1"/>
            </p:cNvSpPr>
            <p:nvPr/>
          </p:nvSpPr>
          <p:spPr bwMode="auto">
            <a:xfrm>
              <a:off x="3461" y="492"/>
              <a:ext cx="64" cy="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pic>
        <p:nvPicPr>
          <p:cNvPr id="121" name="Image 120" descr="addin_tmp.png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4" cstate="print"/>
          <a:stretch>
            <a:fillRect/>
          </a:stretch>
        </p:blipFill>
        <p:spPr>
          <a:xfrm>
            <a:off x="4210804" y="2386197"/>
            <a:ext cx="518337" cy="258125"/>
          </a:xfrm>
          <a:prstGeom prst="rect">
            <a:avLst/>
          </a:prstGeom>
        </p:spPr>
      </p:pic>
      <p:pic>
        <p:nvPicPr>
          <p:cNvPr id="122" name="Image 121" descr="addin_tmp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5" cstate="print"/>
          <a:stretch>
            <a:fillRect/>
          </a:stretch>
        </p:blipFill>
        <p:spPr>
          <a:xfrm>
            <a:off x="5876509" y="2392269"/>
            <a:ext cx="517855" cy="257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62890" y="4872788"/>
            <a:ext cx="864096" cy="4892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/>
          <p:cNvGrpSpPr/>
          <p:nvPr/>
        </p:nvGrpSpPr>
        <p:grpSpPr>
          <a:xfrm rot="16200000">
            <a:off x="4585903" y="-156753"/>
            <a:ext cx="144016" cy="792088"/>
            <a:chOff x="5652120" y="1556792"/>
            <a:chExt cx="216024" cy="1152128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5652120" y="1700808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flipV="1">
              <a:off x="5652120" y="1556792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5652120" y="1988840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V="1">
              <a:off x="5652120" y="1844824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5652120" y="2276872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5652120" y="2132856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>
              <a:off x="5652120" y="2564904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V="1">
              <a:off x="5652120" y="2420888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Forme 38"/>
          <p:cNvCxnSpPr>
            <a:cxnSpLocks/>
          </p:cNvCxnSpPr>
          <p:nvPr/>
        </p:nvCxnSpPr>
        <p:spPr>
          <a:xfrm rot="16200000" flipH="1">
            <a:off x="1940532" y="5973471"/>
            <a:ext cx="259432" cy="3600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Forme 39"/>
          <p:cNvCxnSpPr>
            <a:cxnSpLocks/>
          </p:cNvCxnSpPr>
          <p:nvPr/>
        </p:nvCxnSpPr>
        <p:spPr>
          <a:xfrm rot="16200000" flipH="1">
            <a:off x="3596716" y="5973471"/>
            <a:ext cx="259432" cy="3600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Forme 41"/>
          <p:cNvCxnSpPr>
            <a:cxnSpLocks/>
          </p:cNvCxnSpPr>
          <p:nvPr/>
        </p:nvCxnSpPr>
        <p:spPr>
          <a:xfrm rot="5400000" flipH="1" flipV="1">
            <a:off x="1940532" y="5224791"/>
            <a:ext cx="259432" cy="3600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Image 11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1941656" y="4953155"/>
            <a:ext cx="452628" cy="254004"/>
          </a:xfrm>
          <a:prstGeom prst="rect">
            <a:avLst/>
          </a:prstGeom>
        </p:spPr>
      </p:pic>
      <p:cxnSp>
        <p:nvCxnSpPr>
          <p:cNvPr id="54" name="Connecteur droit 53"/>
          <p:cNvCxnSpPr/>
          <p:nvPr/>
        </p:nvCxnSpPr>
        <p:spPr>
          <a:xfrm>
            <a:off x="2424708" y="533420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2640732" y="461412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>
            <a:off x="2637557" y="461412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2637557" y="605428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2712740" y="461412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>
            <a:off x="2712740" y="533420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5736233" y="750590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5952257" y="678582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5949082" y="678582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5949082" y="822598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/>
          <p:nvPr/>
        </p:nvCxnSpPr>
        <p:spPr>
          <a:xfrm>
            <a:off x="6024265" y="678582"/>
            <a:ext cx="0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6024265" y="750590"/>
            <a:ext cx="504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Image 80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2640732" y="688484"/>
            <a:ext cx="186125" cy="152452"/>
          </a:xfrm>
          <a:prstGeom prst="rect">
            <a:avLst/>
          </a:prstGeom>
        </p:spPr>
      </p:pic>
      <p:pic>
        <p:nvPicPr>
          <p:cNvPr id="82" name="Image 8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6007225" y="417974"/>
            <a:ext cx="192278" cy="152452"/>
          </a:xfrm>
          <a:prstGeom prst="rect">
            <a:avLst/>
          </a:prstGeom>
        </p:spPr>
      </p:pic>
      <p:pic>
        <p:nvPicPr>
          <p:cNvPr id="121" name="Image 12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2012509" y="6320524"/>
            <a:ext cx="518337" cy="258125"/>
          </a:xfrm>
          <a:prstGeom prst="rect">
            <a:avLst/>
          </a:prstGeom>
        </p:spPr>
      </p:pic>
      <p:pic>
        <p:nvPicPr>
          <p:cNvPr id="122" name="Image 121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3714309" y="6314564"/>
            <a:ext cx="517855" cy="257088"/>
          </a:xfrm>
          <a:prstGeom prst="rect">
            <a:avLst/>
          </a:prstGeom>
        </p:spPr>
      </p:pic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3DD2F4C9-AC31-437E-A251-50EF357F0A23}"/>
              </a:ext>
            </a:extLst>
          </p:cNvPr>
          <p:cNvGrpSpPr/>
          <p:nvPr/>
        </p:nvGrpSpPr>
        <p:grpSpPr>
          <a:xfrm rot="16200000">
            <a:off x="5375977" y="-148731"/>
            <a:ext cx="144016" cy="792088"/>
            <a:chOff x="5652120" y="1556792"/>
            <a:chExt cx="216024" cy="1152128"/>
          </a:xfrm>
        </p:grpSpPr>
        <p:cxnSp>
          <p:nvCxnSpPr>
            <p:cNvPr id="160" name="Connecteur droit 159">
              <a:extLst>
                <a:ext uri="{FF2B5EF4-FFF2-40B4-BE49-F238E27FC236}">
                  <a16:creationId xmlns:a16="http://schemas.microsoft.com/office/drawing/2014/main" id="{4CC1EEBD-FAC0-4CF3-BA5A-2B95A3055AEB}"/>
                </a:ext>
              </a:extLst>
            </p:cNvPr>
            <p:cNvCxnSpPr/>
            <p:nvPr/>
          </p:nvCxnSpPr>
          <p:spPr>
            <a:xfrm>
              <a:off x="5652120" y="1700808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6329213E-FA0C-4FD3-8992-52E56545DFBD}"/>
                </a:ext>
              </a:extLst>
            </p:cNvPr>
            <p:cNvCxnSpPr/>
            <p:nvPr/>
          </p:nvCxnSpPr>
          <p:spPr>
            <a:xfrm flipV="1">
              <a:off x="5652120" y="1556792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8DE5EB21-71EB-48FE-8FD0-9567763FE549}"/>
                </a:ext>
              </a:extLst>
            </p:cNvPr>
            <p:cNvCxnSpPr/>
            <p:nvPr/>
          </p:nvCxnSpPr>
          <p:spPr>
            <a:xfrm>
              <a:off x="5652120" y="1988840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>
              <a:extLst>
                <a:ext uri="{FF2B5EF4-FFF2-40B4-BE49-F238E27FC236}">
                  <a16:creationId xmlns:a16="http://schemas.microsoft.com/office/drawing/2014/main" id="{2D825B5F-06D3-4B31-B922-16C93F8FF9CD}"/>
                </a:ext>
              </a:extLst>
            </p:cNvPr>
            <p:cNvCxnSpPr/>
            <p:nvPr/>
          </p:nvCxnSpPr>
          <p:spPr>
            <a:xfrm flipV="1">
              <a:off x="5652120" y="1844824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BA45DFC8-D0DE-40F8-B93E-0E144C3E03E6}"/>
                </a:ext>
              </a:extLst>
            </p:cNvPr>
            <p:cNvCxnSpPr/>
            <p:nvPr/>
          </p:nvCxnSpPr>
          <p:spPr>
            <a:xfrm>
              <a:off x="5652120" y="2276872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47502C04-4BD9-4220-9095-06D9CD174ACF}"/>
                </a:ext>
              </a:extLst>
            </p:cNvPr>
            <p:cNvCxnSpPr/>
            <p:nvPr/>
          </p:nvCxnSpPr>
          <p:spPr>
            <a:xfrm flipV="1">
              <a:off x="5652120" y="2132856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>
              <a:extLst>
                <a:ext uri="{FF2B5EF4-FFF2-40B4-BE49-F238E27FC236}">
                  <a16:creationId xmlns:a16="http://schemas.microsoft.com/office/drawing/2014/main" id="{3AA604D0-17A5-40E3-A31E-8BE880247DF5}"/>
                </a:ext>
              </a:extLst>
            </p:cNvPr>
            <p:cNvCxnSpPr/>
            <p:nvPr/>
          </p:nvCxnSpPr>
          <p:spPr>
            <a:xfrm>
              <a:off x="5652120" y="2564904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>
              <a:extLst>
                <a:ext uri="{FF2B5EF4-FFF2-40B4-BE49-F238E27FC236}">
                  <a16:creationId xmlns:a16="http://schemas.microsoft.com/office/drawing/2014/main" id="{DB557421-CC4B-4F24-8A6C-2806B0DB4894}"/>
                </a:ext>
              </a:extLst>
            </p:cNvPr>
            <p:cNvCxnSpPr/>
            <p:nvPr/>
          </p:nvCxnSpPr>
          <p:spPr>
            <a:xfrm flipV="1">
              <a:off x="5652120" y="2420888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4A833C50-5A74-469A-8944-F213D02F3C89}"/>
              </a:ext>
            </a:extLst>
          </p:cNvPr>
          <p:cNvGrpSpPr/>
          <p:nvPr/>
        </p:nvGrpSpPr>
        <p:grpSpPr>
          <a:xfrm rot="16200000">
            <a:off x="6166051" y="-140709"/>
            <a:ext cx="144016" cy="792088"/>
            <a:chOff x="5652120" y="1556792"/>
            <a:chExt cx="216024" cy="1152128"/>
          </a:xfrm>
        </p:grpSpPr>
        <p:cxnSp>
          <p:nvCxnSpPr>
            <p:cNvPr id="175" name="Connecteur droit 174">
              <a:extLst>
                <a:ext uri="{FF2B5EF4-FFF2-40B4-BE49-F238E27FC236}">
                  <a16:creationId xmlns:a16="http://schemas.microsoft.com/office/drawing/2014/main" id="{548ABF95-2CCB-4E1A-B811-B60C81D19A2E}"/>
                </a:ext>
              </a:extLst>
            </p:cNvPr>
            <p:cNvCxnSpPr/>
            <p:nvPr/>
          </p:nvCxnSpPr>
          <p:spPr>
            <a:xfrm>
              <a:off x="5652120" y="1700808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>
              <a:extLst>
                <a:ext uri="{FF2B5EF4-FFF2-40B4-BE49-F238E27FC236}">
                  <a16:creationId xmlns:a16="http://schemas.microsoft.com/office/drawing/2014/main" id="{506F2A26-3B51-4053-B79D-E266C740CDF6}"/>
                </a:ext>
              </a:extLst>
            </p:cNvPr>
            <p:cNvCxnSpPr/>
            <p:nvPr/>
          </p:nvCxnSpPr>
          <p:spPr>
            <a:xfrm flipV="1">
              <a:off x="5652120" y="1556792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>
              <a:extLst>
                <a:ext uri="{FF2B5EF4-FFF2-40B4-BE49-F238E27FC236}">
                  <a16:creationId xmlns:a16="http://schemas.microsoft.com/office/drawing/2014/main" id="{35816594-719C-469D-9628-800F2AB4ABCD}"/>
                </a:ext>
              </a:extLst>
            </p:cNvPr>
            <p:cNvCxnSpPr/>
            <p:nvPr/>
          </p:nvCxnSpPr>
          <p:spPr>
            <a:xfrm>
              <a:off x="5652120" y="1988840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9725B27C-67D7-4543-BAF7-19A52CDC2323}"/>
                </a:ext>
              </a:extLst>
            </p:cNvPr>
            <p:cNvCxnSpPr/>
            <p:nvPr/>
          </p:nvCxnSpPr>
          <p:spPr>
            <a:xfrm flipV="1">
              <a:off x="5652120" y="1844824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178">
              <a:extLst>
                <a:ext uri="{FF2B5EF4-FFF2-40B4-BE49-F238E27FC236}">
                  <a16:creationId xmlns:a16="http://schemas.microsoft.com/office/drawing/2014/main" id="{013036A2-C434-4068-AA9F-1B1EC63EE3A6}"/>
                </a:ext>
              </a:extLst>
            </p:cNvPr>
            <p:cNvCxnSpPr/>
            <p:nvPr/>
          </p:nvCxnSpPr>
          <p:spPr>
            <a:xfrm>
              <a:off x="5652120" y="2276872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cteur droit 179">
              <a:extLst>
                <a:ext uri="{FF2B5EF4-FFF2-40B4-BE49-F238E27FC236}">
                  <a16:creationId xmlns:a16="http://schemas.microsoft.com/office/drawing/2014/main" id="{B254C123-35D5-439F-AAF6-38775F1F3FC0}"/>
                </a:ext>
              </a:extLst>
            </p:cNvPr>
            <p:cNvCxnSpPr/>
            <p:nvPr/>
          </p:nvCxnSpPr>
          <p:spPr>
            <a:xfrm flipV="1">
              <a:off x="5652120" y="2132856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cteur droit 180">
              <a:extLst>
                <a:ext uri="{FF2B5EF4-FFF2-40B4-BE49-F238E27FC236}">
                  <a16:creationId xmlns:a16="http://schemas.microsoft.com/office/drawing/2014/main" id="{655DF23D-2D3C-45D2-8502-A40499B516FB}"/>
                </a:ext>
              </a:extLst>
            </p:cNvPr>
            <p:cNvCxnSpPr/>
            <p:nvPr/>
          </p:nvCxnSpPr>
          <p:spPr>
            <a:xfrm>
              <a:off x="5652120" y="2564904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eur droit 181">
              <a:extLst>
                <a:ext uri="{FF2B5EF4-FFF2-40B4-BE49-F238E27FC236}">
                  <a16:creationId xmlns:a16="http://schemas.microsoft.com/office/drawing/2014/main" id="{037A8BEB-B3C4-477F-B59A-9630C9A5118A}"/>
                </a:ext>
              </a:extLst>
            </p:cNvPr>
            <p:cNvCxnSpPr/>
            <p:nvPr/>
          </p:nvCxnSpPr>
          <p:spPr>
            <a:xfrm flipV="1">
              <a:off x="5652120" y="2420888"/>
              <a:ext cx="216024" cy="1440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8AD3EA6D-87CC-4FE2-A241-6CD04177AD1B}"/>
              </a:ext>
            </a:extLst>
          </p:cNvPr>
          <p:cNvGrpSpPr/>
          <p:nvPr/>
        </p:nvGrpSpPr>
        <p:grpSpPr>
          <a:xfrm>
            <a:off x="2981732" y="1359436"/>
            <a:ext cx="5371336" cy="1795129"/>
            <a:chOff x="2981732" y="1359436"/>
            <a:chExt cx="5371336" cy="1795129"/>
          </a:xfrm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D7B77ED5-7FD3-4F16-AD91-CB050C256327}"/>
                </a:ext>
              </a:extLst>
            </p:cNvPr>
            <p:cNvSpPr/>
            <p:nvPr/>
          </p:nvSpPr>
          <p:spPr>
            <a:xfrm>
              <a:off x="5394960" y="2103119"/>
              <a:ext cx="545212" cy="782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62AB7DD-17BD-4536-A0B9-C328AAB89C97}"/>
                </a:ext>
              </a:extLst>
            </p:cNvPr>
            <p:cNvSpPr/>
            <p:nvPr/>
          </p:nvSpPr>
          <p:spPr>
            <a:xfrm>
              <a:off x="6820344" y="1638299"/>
              <a:ext cx="545212" cy="782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954780" y="1600199"/>
              <a:ext cx="545212" cy="7820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37" name="Groupe 36"/>
            <p:cNvGrpSpPr/>
            <p:nvPr/>
          </p:nvGrpSpPr>
          <p:grpSpPr>
            <a:xfrm>
              <a:off x="2981732" y="1709192"/>
              <a:ext cx="144016" cy="576064"/>
              <a:chOff x="2699792" y="1556792"/>
              <a:chExt cx="144016" cy="576064"/>
            </a:xfrm>
          </p:grpSpPr>
          <p:cxnSp>
            <p:nvCxnSpPr>
              <p:cNvPr id="27" name="Connecteur droit 26"/>
              <p:cNvCxnSpPr/>
              <p:nvPr/>
            </p:nvCxnSpPr>
            <p:spPr>
              <a:xfrm>
                <a:off x="2843808" y="1556792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>
              <a:xfrm flipV="1">
                <a:off x="2699792" y="1556792"/>
                <a:ext cx="144016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>
              <a:xfrm flipV="1">
                <a:off x="2699792" y="1628800"/>
                <a:ext cx="144016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>
              <a:xfrm flipV="1">
                <a:off x="2699792" y="1700808"/>
                <a:ext cx="144016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>
              <a:xfrm flipV="1">
                <a:off x="2699792" y="1772816"/>
                <a:ext cx="144016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>
              <a:xfrm flipV="1">
                <a:off x="2699792" y="1844824"/>
                <a:ext cx="144016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>
              <a:xfrm flipV="1">
                <a:off x="2699792" y="1916832"/>
                <a:ext cx="144016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 flipV="1">
                <a:off x="2699792" y="1988840"/>
                <a:ext cx="144016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 flipV="1">
                <a:off x="2699792" y="2060848"/>
                <a:ext cx="144016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3" name="Image 82" descr="addin_tmp.png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1" cstate="print"/>
            <a:stretch>
              <a:fillRect/>
            </a:stretch>
          </p:blipFill>
          <p:spPr>
            <a:xfrm>
              <a:off x="4098011" y="1922598"/>
              <a:ext cx="303031" cy="152452"/>
            </a:xfrm>
            <a:prstGeom prst="rect">
              <a:avLst/>
            </a:prstGeom>
          </p:spPr>
        </p:pic>
        <p:pic>
          <p:nvPicPr>
            <p:cNvPr id="84" name="Image 83" descr="addin_tmp.png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2" cstate="print"/>
            <a:stretch>
              <a:fillRect/>
            </a:stretch>
          </p:blipFill>
          <p:spPr>
            <a:xfrm>
              <a:off x="5498516" y="2431133"/>
              <a:ext cx="309184" cy="152452"/>
            </a:xfrm>
            <a:prstGeom prst="rect">
              <a:avLst/>
            </a:prstGeom>
          </p:spPr>
        </p:pic>
        <p:pic>
          <p:nvPicPr>
            <p:cNvPr id="76" name="Image 75" descr="addin_tmp.png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3" cstate="print"/>
            <a:stretch>
              <a:fillRect/>
            </a:stretch>
          </p:blipFill>
          <p:spPr>
            <a:xfrm>
              <a:off x="3451880" y="1580416"/>
              <a:ext cx="203046" cy="217789"/>
            </a:xfrm>
            <a:prstGeom prst="rect">
              <a:avLst/>
            </a:prstGeom>
          </p:spPr>
        </p:pic>
        <p:pic>
          <p:nvPicPr>
            <p:cNvPr id="78" name="Image 77" descr="addin_tmp.png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4" cstate="print"/>
            <a:stretch>
              <a:fillRect/>
            </a:stretch>
          </p:blipFill>
          <p:spPr>
            <a:xfrm>
              <a:off x="4837173" y="2936776"/>
              <a:ext cx="209199" cy="217789"/>
            </a:xfrm>
            <a:prstGeom prst="rect">
              <a:avLst/>
            </a:prstGeom>
          </p:spPr>
        </p:pic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54565240-C94C-456D-8A4F-92EBFA6B20BA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6831" y="1964157"/>
              <a:ext cx="312237" cy="156609"/>
            </a:xfrm>
            <a:prstGeom prst="rect">
              <a:avLst/>
            </a:prstGeom>
          </p:spPr>
        </p:pic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446A79F8-5158-4ECE-BBF9-D2D3F4CC55E7}"/>
                </a:ext>
              </a:extLst>
            </p:cNvPr>
            <p:cNvGrpSpPr/>
            <p:nvPr/>
          </p:nvGrpSpPr>
          <p:grpSpPr>
            <a:xfrm>
              <a:off x="5405441" y="1677145"/>
              <a:ext cx="521496" cy="232617"/>
              <a:chOff x="5405438" y="986583"/>
              <a:chExt cx="521496" cy="315168"/>
            </a:xfrm>
          </p:grpSpPr>
          <p:cxnSp>
            <p:nvCxnSpPr>
              <p:cNvPr id="184" name="Connecteur droit 183">
                <a:extLst>
                  <a:ext uri="{FF2B5EF4-FFF2-40B4-BE49-F238E27FC236}">
                    <a16:creationId xmlns:a16="http://schemas.microsoft.com/office/drawing/2014/main" id="{6C36500D-C12D-4D11-B1F0-E101FF9A45B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23894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necteur droit 184">
                <a:extLst>
                  <a:ext uri="{FF2B5EF4-FFF2-40B4-BE49-F238E27FC236}">
                    <a16:creationId xmlns:a16="http://schemas.microsoft.com/office/drawing/2014/main" id="{73214138-85C0-4381-8B4E-2A8D847455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05438" y="1138238"/>
                <a:ext cx="39027" cy="1635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necteur droit 185">
                <a:extLst>
                  <a:ext uri="{FF2B5EF4-FFF2-40B4-BE49-F238E27FC236}">
                    <a16:creationId xmlns:a16="http://schemas.microsoft.com/office/drawing/2014/main" id="{C180EA09-9B9B-415B-86B5-8E89992A73C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471947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>
                <a:extLst>
                  <a:ext uri="{FF2B5EF4-FFF2-40B4-BE49-F238E27FC236}">
                    <a16:creationId xmlns:a16="http://schemas.microsoft.com/office/drawing/2014/main" id="{EB5AD5CA-1E22-4849-B28A-89E9007E85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397920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>
                <a:extLst>
                  <a:ext uri="{FF2B5EF4-FFF2-40B4-BE49-F238E27FC236}">
                    <a16:creationId xmlns:a16="http://schemas.microsoft.com/office/drawing/2014/main" id="{29A4C751-D3CC-4FE7-BF5A-D61EA39A1D6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620000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>
                <a:extLst>
                  <a:ext uri="{FF2B5EF4-FFF2-40B4-BE49-F238E27FC236}">
                    <a16:creationId xmlns:a16="http://schemas.microsoft.com/office/drawing/2014/main" id="{761BDF65-3620-4BAC-8A98-A9B519BCCEC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545973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D910C47D-6282-4926-ADD8-C613992F43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8623" y="1135856"/>
                <a:ext cx="38311" cy="1658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necteur droit 190">
                <a:extLst>
                  <a:ext uri="{FF2B5EF4-FFF2-40B4-BE49-F238E27FC236}">
                    <a16:creationId xmlns:a16="http://schemas.microsoft.com/office/drawing/2014/main" id="{F238C783-EBE8-410B-BBF3-50BD343C917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694026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Connecteur droit 191">
              <a:extLst>
                <a:ext uri="{FF2B5EF4-FFF2-40B4-BE49-F238E27FC236}">
                  <a16:creationId xmlns:a16="http://schemas.microsoft.com/office/drawing/2014/main" id="{5D813000-9447-407E-95EE-1E3A0923686C}"/>
                </a:ext>
              </a:extLst>
            </p:cNvPr>
            <p:cNvCxnSpPr>
              <a:cxnSpLocks/>
            </p:cNvCxnSpPr>
            <p:nvPr/>
          </p:nvCxnSpPr>
          <p:spPr>
            <a:xfrm>
              <a:off x="4495800" y="1796628"/>
              <a:ext cx="90381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cteur droit 192">
              <a:extLst>
                <a:ext uri="{FF2B5EF4-FFF2-40B4-BE49-F238E27FC236}">
                  <a16:creationId xmlns:a16="http://schemas.microsoft.com/office/drawing/2014/main" id="{9563F3EC-B7D6-4064-B1DD-B7382064B0A8}"/>
                </a:ext>
              </a:extLst>
            </p:cNvPr>
            <p:cNvCxnSpPr>
              <a:cxnSpLocks/>
            </p:cNvCxnSpPr>
            <p:nvPr/>
          </p:nvCxnSpPr>
          <p:spPr>
            <a:xfrm>
              <a:off x="5927431" y="1796628"/>
              <a:ext cx="9115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" name="Groupe 193">
              <a:extLst>
                <a:ext uri="{FF2B5EF4-FFF2-40B4-BE49-F238E27FC236}">
                  <a16:creationId xmlns:a16="http://schemas.microsoft.com/office/drawing/2014/main" id="{8D4BD82E-F3BC-41FD-8020-E95B6C67F61A}"/>
                </a:ext>
              </a:extLst>
            </p:cNvPr>
            <p:cNvGrpSpPr/>
            <p:nvPr/>
          </p:nvGrpSpPr>
          <p:grpSpPr>
            <a:xfrm>
              <a:off x="4646445" y="2152650"/>
              <a:ext cx="521496" cy="232617"/>
              <a:chOff x="5405438" y="986583"/>
              <a:chExt cx="521496" cy="315168"/>
            </a:xfrm>
          </p:grpSpPr>
          <p:cxnSp>
            <p:nvCxnSpPr>
              <p:cNvPr id="195" name="Connecteur droit 194">
                <a:extLst>
                  <a:ext uri="{FF2B5EF4-FFF2-40B4-BE49-F238E27FC236}">
                    <a16:creationId xmlns:a16="http://schemas.microsoft.com/office/drawing/2014/main" id="{198F7C65-6AD6-4FC3-A95E-0CB5BD4B76F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23894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necteur droit 195">
                <a:extLst>
                  <a:ext uri="{FF2B5EF4-FFF2-40B4-BE49-F238E27FC236}">
                    <a16:creationId xmlns:a16="http://schemas.microsoft.com/office/drawing/2014/main" id="{041CCA36-3F3E-42C3-96EF-9FFD98F393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05438" y="1138238"/>
                <a:ext cx="39027" cy="1635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>
                <a:extLst>
                  <a:ext uri="{FF2B5EF4-FFF2-40B4-BE49-F238E27FC236}">
                    <a16:creationId xmlns:a16="http://schemas.microsoft.com/office/drawing/2014/main" id="{7B6C4DBC-99FE-498D-804E-1BCD92701F4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471947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E85C0909-9D4B-4E98-B467-BE7CF625A0C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397920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>
                <a:extLst>
                  <a:ext uri="{FF2B5EF4-FFF2-40B4-BE49-F238E27FC236}">
                    <a16:creationId xmlns:a16="http://schemas.microsoft.com/office/drawing/2014/main" id="{03B4D214-08CF-4C0E-A740-2E951C6AB1D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620000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>
                <a:extLst>
                  <a:ext uri="{FF2B5EF4-FFF2-40B4-BE49-F238E27FC236}">
                    <a16:creationId xmlns:a16="http://schemas.microsoft.com/office/drawing/2014/main" id="{9F8B870B-F858-4E99-9C70-E36F4992C5C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545973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472674BC-63E9-41B6-A619-9A4AC59440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8623" y="1135856"/>
                <a:ext cx="38311" cy="1658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necteur droit 201">
                <a:extLst>
                  <a:ext uri="{FF2B5EF4-FFF2-40B4-BE49-F238E27FC236}">
                    <a16:creationId xmlns:a16="http://schemas.microsoft.com/office/drawing/2014/main" id="{A2A2F564-BE49-495B-A7A5-BF10EA04829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694026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3" name="Connecteur droit 202">
              <a:extLst>
                <a:ext uri="{FF2B5EF4-FFF2-40B4-BE49-F238E27FC236}">
                  <a16:creationId xmlns:a16="http://schemas.microsoft.com/office/drawing/2014/main" id="{AACCF8E2-070C-4DDA-90E6-252627336A1C}"/>
                </a:ext>
              </a:extLst>
            </p:cNvPr>
            <p:cNvCxnSpPr>
              <a:cxnSpLocks/>
            </p:cNvCxnSpPr>
            <p:nvPr/>
          </p:nvCxnSpPr>
          <p:spPr>
            <a:xfrm>
              <a:off x="4507707" y="2272133"/>
              <a:ext cx="1424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203">
              <a:extLst>
                <a:ext uri="{FF2B5EF4-FFF2-40B4-BE49-F238E27FC236}">
                  <a16:creationId xmlns:a16="http://schemas.microsoft.com/office/drawing/2014/main" id="{768E5DFB-DAFD-4FBF-A464-0B472603F43C}"/>
                </a:ext>
              </a:extLst>
            </p:cNvPr>
            <p:cNvCxnSpPr>
              <a:cxnSpLocks/>
            </p:cNvCxnSpPr>
            <p:nvPr/>
          </p:nvCxnSpPr>
          <p:spPr>
            <a:xfrm>
              <a:off x="5158909" y="2272133"/>
              <a:ext cx="24652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e 206">
              <a:extLst>
                <a:ext uri="{FF2B5EF4-FFF2-40B4-BE49-F238E27FC236}">
                  <a16:creationId xmlns:a16="http://schemas.microsoft.com/office/drawing/2014/main" id="{FB429492-2D85-4A35-8DE3-E290FA47BDEC}"/>
                </a:ext>
              </a:extLst>
            </p:cNvPr>
            <p:cNvGrpSpPr/>
            <p:nvPr/>
          </p:nvGrpSpPr>
          <p:grpSpPr>
            <a:xfrm>
              <a:off x="4688832" y="2606516"/>
              <a:ext cx="521496" cy="232617"/>
              <a:chOff x="5405438" y="986583"/>
              <a:chExt cx="521496" cy="315168"/>
            </a:xfrm>
          </p:grpSpPr>
          <p:cxnSp>
            <p:nvCxnSpPr>
              <p:cNvPr id="208" name="Connecteur droit 207">
                <a:extLst>
                  <a:ext uri="{FF2B5EF4-FFF2-40B4-BE49-F238E27FC236}">
                    <a16:creationId xmlns:a16="http://schemas.microsoft.com/office/drawing/2014/main" id="{D593A8FF-2627-48A0-8A0E-6E909EF0AEB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23894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necteur droit 208">
                <a:extLst>
                  <a:ext uri="{FF2B5EF4-FFF2-40B4-BE49-F238E27FC236}">
                    <a16:creationId xmlns:a16="http://schemas.microsoft.com/office/drawing/2014/main" id="{52DD22A4-F106-40CA-8580-43602C282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05438" y="1138238"/>
                <a:ext cx="39027" cy="1635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necteur droit 209">
                <a:extLst>
                  <a:ext uri="{FF2B5EF4-FFF2-40B4-BE49-F238E27FC236}">
                    <a16:creationId xmlns:a16="http://schemas.microsoft.com/office/drawing/2014/main" id="{E4C8931E-4F0A-4716-9ED6-0672516A912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471947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necteur droit 210">
                <a:extLst>
                  <a:ext uri="{FF2B5EF4-FFF2-40B4-BE49-F238E27FC236}">
                    <a16:creationId xmlns:a16="http://schemas.microsoft.com/office/drawing/2014/main" id="{ABF7BF35-131F-4DBA-9D47-0B4A3640A67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397920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498AB620-8F74-4D93-A901-FF2805239AA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620000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7BDC75B0-A0BF-45BC-8D23-31ABD5F409A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545973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necteur droit 213">
                <a:extLst>
                  <a:ext uri="{FF2B5EF4-FFF2-40B4-BE49-F238E27FC236}">
                    <a16:creationId xmlns:a16="http://schemas.microsoft.com/office/drawing/2014/main" id="{D5126A1C-4F59-4CFF-AFE9-6EBA811430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8623" y="1135856"/>
                <a:ext cx="38311" cy="1658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necteur droit 214">
                <a:extLst>
                  <a:ext uri="{FF2B5EF4-FFF2-40B4-BE49-F238E27FC236}">
                    <a16:creationId xmlns:a16="http://schemas.microsoft.com/office/drawing/2014/main" id="{0716B9AB-6814-4580-A2D2-E6DD06217F3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694026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6" name="Connecteur droit 215">
              <a:extLst>
                <a:ext uri="{FF2B5EF4-FFF2-40B4-BE49-F238E27FC236}">
                  <a16:creationId xmlns:a16="http://schemas.microsoft.com/office/drawing/2014/main" id="{AD7A17CB-290D-4A44-B0AC-6E77392EBE25}"/>
                </a:ext>
              </a:extLst>
            </p:cNvPr>
            <p:cNvCxnSpPr>
              <a:cxnSpLocks/>
            </p:cNvCxnSpPr>
            <p:nvPr/>
          </p:nvCxnSpPr>
          <p:spPr>
            <a:xfrm>
              <a:off x="4550094" y="2725999"/>
              <a:ext cx="1424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cteur droit 216">
              <a:extLst>
                <a:ext uri="{FF2B5EF4-FFF2-40B4-BE49-F238E27FC236}">
                  <a16:creationId xmlns:a16="http://schemas.microsoft.com/office/drawing/2014/main" id="{4291FD70-AEEA-43B1-8C4D-7A1D1AEDFA7B}"/>
                </a:ext>
              </a:extLst>
            </p:cNvPr>
            <p:cNvCxnSpPr>
              <a:cxnSpLocks/>
            </p:cNvCxnSpPr>
            <p:nvPr/>
          </p:nvCxnSpPr>
          <p:spPr>
            <a:xfrm>
              <a:off x="5201296" y="2725999"/>
              <a:ext cx="1766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E4B17EB8-FFF0-4B0E-9B09-34083A23A4BE}"/>
                </a:ext>
              </a:extLst>
            </p:cNvPr>
            <p:cNvGrpSpPr/>
            <p:nvPr/>
          </p:nvGrpSpPr>
          <p:grpSpPr>
            <a:xfrm>
              <a:off x="6129487" y="2152653"/>
              <a:ext cx="521496" cy="232617"/>
              <a:chOff x="5405438" y="986583"/>
              <a:chExt cx="521496" cy="315168"/>
            </a:xfrm>
          </p:grpSpPr>
          <p:cxnSp>
            <p:nvCxnSpPr>
              <p:cNvPr id="219" name="Connecteur droit 218">
                <a:extLst>
                  <a:ext uri="{FF2B5EF4-FFF2-40B4-BE49-F238E27FC236}">
                    <a16:creationId xmlns:a16="http://schemas.microsoft.com/office/drawing/2014/main" id="{DDD701D0-8BD6-4B1F-8E96-99EF39CE76D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23894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eur droit 219">
                <a:extLst>
                  <a:ext uri="{FF2B5EF4-FFF2-40B4-BE49-F238E27FC236}">
                    <a16:creationId xmlns:a16="http://schemas.microsoft.com/office/drawing/2014/main" id="{65792F99-6005-40D6-A3CE-190CF1BB20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05438" y="1138238"/>
                <a:ext cx="39027" cy="1635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eur droit 220">
                <a:extLst>
                  <a:ext uri="{FF2B5EF4-FFF2-40B4-BE49-F238E27FC236}">
                    <a16:creationId xmlns:a16="http://schemas.microsoft.com/office/drawing/2014/main" id="{3F28627D-56CE-4553-92B9-DE70A31EA41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471947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necteur droit 221">
                <a:extLst>
                  <a:ext uri="{FF2B5EF4-FFF2-40B4-BE49-F238E27FC236}">
                    <a16:creationId xmlns:a16="http://schemas.microsoft.com/office/drawing/2014/main" id="{31103B14-C0A6-48CC-A3CA-35A0A37E90B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397920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necteur droit 222">
                <a:extLst>
                  <a:ext uri="{FF2B5EF4-FFF2-40B4-BE49-F238E27FC236}">
                    <a16:creationId xmlns:a16="http://schemas.microsoft.com/office/drawing/2014/main" id="{110DC049-C5F3-4CB4-BA4F-95271F77A5D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620000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eur droit 223">
                <a:extLst>
                  <a:ext uri="{FF2B5EF4-FFF2-40B4-BE49-F238E27FC236}">
                    <a16:creationId xmlns:a16="http://schemas.microsoft.com/office/drawing/2014/main" id="{45057FF9-7DC1-4C53-9AC5-B4B5F8DF83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545973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eur droit 224">
                <a:extLst>
                  <a:ext uri="{FF2B5EF4-FFF2-40B4-BE49-F238E27FC236}">
                    <a16:creationId xmlns:a16="http://schemas.microsoft.com/office/drawing/2014/main" id="{6B02CE74-EE9D-41C8-96F3-354C779443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8623" y="1135856"/>
                <a:ext cx="38311" cy="1658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necteur droit 225">
                <a:extLst>
                  <a:ext uri="{FF2B5EF4-FFF2-40B4-BE49-F238E27FC236}">
                    <a16:creationId xmlns:a16="http://schemas.microsoft.com/office/drawing/2014/main" id="{0EFF8BA5-DF19-49E5-941B-7DCCBA6F8C4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694026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7" name="Connecteur droit 226">
              <a:extLst>
                <a:ext uri="{FF2B5EF4-FFF2-40B4-BE49-F238E27FC236}">
                  <a16:creationId xmlns:a16="http://schemas.microsoft.com/office/drawing/2014/main" id="{201FFC96-BB05-49ED-907B-E2FA2B72E398}"/>
                </a:ext>
              </a:extLst>
            </p:cNvPr>
            <p:cNvCxnSpPr>
              <a:cxnSpLocks/>
            </p:cNvCxnSpPr>
            <p:nvPr/>
          </p:nvCxnSpPr>
          <p:spPr>
            <a:xfrm>
              <a:off x="5953125" y="2272136"/>
              <a:ext cx="1800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cteur droit 227">
              <a:extLst>
                <a:ext uri="{FF2B5EF4-FFF2-40B4-BE49-F238E27FC236}">
                  <a16:creationId xmlns:a16="http://schemas.microsoft.com/office/drawing/2014/main" id="{1EFF4F61-6971-4156-9067-454787207FDF}"/>
                </a:ext>
              </a:extLst>
            </p:cNvPr>
            <p:cNvCxnSpPr>
              <a:cxnSpLocks/>
            </p:cNvCxnSpPr>
            <p:nvPr/>
          </p:nvCxnSpPr>
          <p:spPr>
            <a:xfrm>
              <a:off x="6641951" y="2272136"/>
              <a:ext cx="1766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9" name="Groupe 228">
              <a:extLst>
                <a:ext uri="{FF2B5EF4-FFF2-40B4-BE49-F238E27FC236}">
                  <a16:creationId xmlns:a16="http://schemas.microsoft.com/office/drawing/2014/main" id="{E7EAA7F8-BA06-4CF7-965E-FFE613DE3539}"/>
                </a:ext>
              </a:extLst>
            </p:cNvPr>
            <p:cNvGrpSpPr/>
            <p:nvPr/>
          </p:nvGrpSpPr>
          <p:grpSpPr>
            <a:xfrm>
              <a:off x="3263892" y="1867376"/>
              <a:ext cx="521496" cy="232617"/>
              <a:chOff x="5405438" y="986583"/>
              <a:chExt cx="521496" cy="315168"/>
            </a:xfrm>
          </p:grpSpPr>
          <p:cxnSp>
            <p:nvCxnSpPr>
              <p:cNvPr id="230" name="Connecteur droit 229">
                <a:extLst>
                  <a:ext uri="{FF2B5EF4-FFF2-40B4-BE49-F238E27FC236}">
                    <a16:creationId xmlns:a16="http://schemas.microsoft.com/office/drawing/2014/main" id="{E46B57A5-B3A7-4E87-B9A8-F516D35A721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23894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eur droit 230">
                <a:extLst>
                  <a:ext uri="{FF2B5EF4-FFF2-40B4-BE49-F238E27FC236}">
                    <a16:creationId xmlns:a16="http://schemas.microsoft.com/office/drawing/2014/main" id="{FE2FB7C5-7847-40E4-9998-44C9378E1C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05438" y="1138238"/>
                <a:ext cx="39027" cy="1635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necteur droit 231">
                <a:extLst>
                  <a:ext uri="{FF2B5EF4-FFF2-40B4-BE49-F238E27FC236}">
                    <a16:creationId xmlns:a16="http://schemas.microsoft.com/office/drawing/2014/main" id="{D85E15B0-5C1D-49C6-B36B-DC2DA4DF0CE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471947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necteur droit 232">
                <a:extLst>
                  <a:ext uri="{FF2B5EF4-FFF2-40B4-BE49-F238E27FC236}">
                    <a16:creationId xmlns:a16="http://schemas.microsoft.com/office/drawing/2014/main" id="{12842F61-49FC-4444-AC1B-5A4EEC06B70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397920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necteur droit 233">
                <a:extLst>
                  <a:ext uri="{FF2B5EF4-FFF2-40B4-BE49-F238E27FC236}">
                    <a16:creationId xmlns:a16="http://schemas.microsoft.com/office/drawing/2014/main" id="{F2702B73-987F-4741-8C90-A35BE52925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620000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necteur droit 234">
                <a:extLst>
                  <a:ext uri="{FF2B5EF4-FFF2-40B4-BE49-F238E27FC236}">
                    <a16:creationId xmlns:a16="http://schemas.microsoft.com/office/drawing/2014/main" id="{D791E988-842A-4C6C-BFF6-2D8C2F30968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545973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necteur droit 235">
                <a:extLst>
                  <a:ext uri="{FF2B5EF4-FFF2-40B4-BE49-F238E27FC236}">
                    <a16:creationId xmlns:a16="http://schemas.microsoft.com/office/drawing/2014/main" id="{A491E654-2C0C-4E99-BD6C-20483160E0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8623" y="1135856"/>
                <a:ext cx="38311" cy="1658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necteur droit 236">
                <a:extLst>
                  <a:ext uri="{FF2B5EF4-FFF2-40B4-BE49-F238E27FC236}">
                    <a16:creationId xmlns:a16="http://schemas.microsoft.com/office/drawing/2014/main" id="{BE53EBE7-5D4D-46AB-A423-D1960484E20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694026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8" name="Connecteur droit 237">
              <a:extLst>
                <a:ext uri="{FF2B5EF4-FFF2-40B4-BE49-F238E27FC236}">
                  <a16:creationId xmlns:a16="http://schemas.microsoft.com/office/drawing/2014/main" id="{82EAE9E1-B625-4E05-AABF-867DD89B5B55}"/>
                </a:ext>
              </a:extLst>
            </p:cNvPr>
            <p:cNvCxnSpPr>
              <a:cxnSpLocks/>
            </p:cNvCxnSpPr>
            <p:nvPr/>
          </p:nvCxnSpPr>
          <p:spPr>
            <a:xfrm>
              <a:off x="3125154" y="1986859"/>
              <a:ext cx="1424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eur droit 238">
              <a:extLst>
                <a:ext uri="{FF2B5EF4-FFF2-40B4-BE49-F238E27FC236}">
                  <a16:creationId xmlns:a16="http://schemas.microsoft.com/office/drawing/2014/main" id="{4AF1369F-813F-4831-8BCC-FC3EA8271488}"/>
                </a:ext>
              </a:extLst>
            </p:cNvPr>
            <p:cNvCxnSpPr>
              <a:cxnSpLocks/>
            </p:cNvCxnSpPr>
            <p:nvPr/>
          </p:nvCxnSpPr>
          <p:spPr>
            <a:xfrm>
              <a:off x="3776356" y="1986859"/>
              <a:ext cx="1766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Groupe 239">
              <a:extLst>
                <a:ext uri="{FF2B5EF4-FFF2-40B4-BE49-F238E27FC236}">
                  <a16:creationId xmlns:a16="http://schemas.microsoft.com/office/drawing/2014/main" id="{97582CBC-A23A-4A29-8AEF-0F36948416A8}"/>
                </a:ext>
              </a:extLst>
            </p:cNvPr>
            <p:cNvGrpSpPr/>
            <p:nvPr/>
          </p:nvGrpSpPr>
          <p:grpSpPr>
            <a:xfrm>
              <a:off x="7508232" y="1905476"/>
              <a:ext cx="521496" cy="232617"/>
              <a:chOff x="5405438" y="986583"/>
              <a:chExt cx="521496" cy="315168"/>
            </a:xfrm>
          </p:grpSpPr>
          <p:cxnSp>
            <p:nvCxnSpPr>
              <p:cNvPr id="241" name="Connecteur droit 240">
                <a:extLst>
                  <a:ext uri="{FF2B5EF4-FFF2-40B4-BE49-F238E27FC236}">
                    <a16:creationId xmlns:a16="http://schemas.microsoft.com/office/drawing/2014/main" id="{5324D138-3853-4837-9665-C0936367318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323894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necteur droit 241">
                <a:extLst>
                  <a:ext uri="{FF2B5EF4-FFF2-40B4-BE49-F238E27FC236}">
                    <a16:creationId xmlns:a16="http://schemas.microsoft.com/office/drawing/2014/main" id="{2CAF110A-A965-4AD8-BFFC-C0CD13A302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05438" y="1138238"/>
                <a:ext cx="39027" cy="1635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necteur droit 242">
                <a:extLst>
                  <a:ext uri="{FF2B5EF4-FFF2-40B4-BE49-F238E27FC236}">
                    <a16:creationId xmlns:a16="http://schemas.microsoft.com/office/drawing/2014/main" id="{E12E50F2-C5EF-4791-8BA3-A67956DE873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471947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necteur droit 243">
                <a:extLst>
                  <a:ext uri="{FF2B5EF4-FFF2-40B4-BE49-F238E27FC236}">
                    <a16:creationId xmlns:a16="http://schemas.microsoft.com/office/drawing/2014/main" id="{B2096080-E008-4BB1-A8A5-B59497F0884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397920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necteur droit 244">
                <a:extLst>
                  <a:ext uri="{FF2B5EF4-FFF2-40B4-BE49-F238E27FC236}">
                    <a16:creationId xmlns:a16="http://schemas.microsoft.com/office/drawing/2014/main" id="{C4082D72-7782-4FF4-80F2-A4B99F155BB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620000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necteur droit 245">
                <a:extLst>
                  <a:ext uri="{FF2B5EF4-FFF2-40B4-BE49-F238E27FC236}">
                    <a16:creationId xmlns:a16="http://schemas.microsoft.com/office/drawing/2014/main" id="{206BD65B-4FDF-4AEE-B4BF-6E4D97AA7E3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545973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necteur droit 246">
                <a:extLst>
                  <a:ext uri="{FF2B5EF4-FFF2-40B4-BE49-F238E27FC236}">
                    <a16:creationId xmlns:a16="http://schemas.microsoft.com/office/drawing/2014/main" id="{B977D64D-580C-42B4-B1C3-1CC1AFCDE5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8623" y="1135856"/>
                <a:ext cx="38311" cy="1658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necteur droit 247">
                <a:extLst>
                  <a:ext uri="{FF2B5EF4-FFF2-40B4-BE49-F238E27FC236}">
                    <a16:creationId xmlns:a16="http://schemas.microsoft.com/office/drawing/2014/main" id="{DA01FD34-65BC-432C-A93F-F6C306A51F4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5694026" y="1107153"/>
                <a:ext cx="315168" cy="7402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9" name="Connecteur droit 248">
              <a:extLst>
                <a:ext uri="{FF2B5EF4-FFF2-40B4-BE49-F238E27FC236}">
                  <a16:creationId xmlns:a16="http://schemas.microsoft.com/office/drawing/2014/main" id="{394F30F4-684C-48FB-806C-ED7503FC18D9}"/>
                </a:ext>
              </a:extLst>
            </p:cNvPr>
            <p:cNvCxnSpPr>
              <a:cxnSpLocks/>
            </p:cNvCxnSpPr>
            <p:nvPr/>
          </p:nvCxnSpPr>
          <p:spPr>
            <a:xfrm>
              <a:off x="7369494" y="2024959"/>
              <a:ext cx="1424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cteur droit 249">
              <a:extLst>
                <a:ext uri="{FF2B5EF4-FFF2-40B4-BE49-F238E27FC236}">
                  <a16:creationId xmlns:a16="http://schemas.microsoft.com/office/drawing/2014/main" id="{C326A491-B72D-45EE-ABD4-3AB4CFD7EFF2}"/>
                </a:ext>
              </a:extLst>
            </p:cNvPr>
            <p:cNvCxnSpPr>
              <a:cxnSpLocks/>
            </p:cNvCxnSpPr>
            <p:nvPr/>
          </p:nvCxnSpPr>
          <p:spPr>
            <a:xfrm>
              <a:off x="8020696" y="2024959"/>
              <a:ext cx="1766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1" name="Groupe 250">
              <a:extLst>
                <a:ext uri="{FF2B5EF4-FFF2-40B4-BE49-F238E27FC236}">
                  <a16:creationId xmlns:a16="http://schemas.microsoft.com/office/drawing/2014/main" id="{5627F1BD-F7CE-48FA-9D27-284F4EC70444}"/>
                </a:ext>
              </a:extLst>
            </p:cNvPr>
            <p:cNvGrpSpPr/>
            <p:nvPr/>
          </p:nvGrpSpPr>
          <p:grpSpPr>
            <a:xfrm>
              <a:off x="4406672" y="2463572"/>
              <a:ext cx="144016" cy="576064"/>
              <a:chOff x="2699792" y="1556792"/>
              <a:chExt cx="144016" cy="576064"/>
            </a:xfrm>
          </p:grpSpPr>
          <p:cxnSp>
            <p:nvCxnSpPr>
              <p:cNvPr id="252" name="Connecteur droit 251">
                <a:extLst>
                  <a:ext uri="{FF2B5EF4-FFF2-40B4-BE49-F238E27FC236}">
                    <a16:creationId xmlns:a16="http://schemas.microsoft.com/office/drawing/2014/main" id="{BCFF66A2-226F-4575-A736-9406C87A3413}"/>
                  </a:ext>
                </a:extLst>
              </p:cNvPr>
              <p:cNvCxnSpPr/>
              <p:nvPr/>
            </p:nvCxnSpPr>
            <p:spPr>
              <a:xfrm>
                <a:off x="2843808" y="1556792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necteur droit 252">
                <a:extLst>
                  <a:ext uri="{FF2B5EF4-FFF2-40B4-BE49-F238E27FC236}">
                    <a16:creationId xmlns:a16="http://schemas.microsoft.com/office/drawing/2014/main" id="{9DCD5CC8-E174-4F43-BC02-C84A88911474}"/>
                  </a:ext>
                </a:extLst>
              </p:cNvPr>
              <p:cNvCxnSpPr/>
              <p:nvPr/>
            </p:nvCxnSpPr>
            <p:spPr>
              <a:xfrm flipV="1">
                <a:off x="2699792" y="1556792"/>
                <a:ext cx="144016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necteur droit 253">
                <a:extLst>
                  <a:ext uri="{FF2B5EF4-FFF2-40B4-BE49-F238E27FC236}">
                    <a16:creationId xmlns:a16="http://schemas.microsoft.com/office/drawing/2014/main" id="{DCCE2792-70BC-46B0-8AF8-CCEE7D10B253}"/>
                  </a:ext>
                </a:extLst>
              </p:cNvPr>
              <p:cNvCxnSpPr/>
              <p:nvPr/>
            </p:nvCxnSpPr>
            <p:spPr>
              <a:xfrm flipV="1">
                <a:off x="2699792" y="1628800"/>
                <a:ext cx="144016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necteur droit 254">
                <a:extLst>
                  <a:ext uri="{FF2B5EF4-FFF2-40B4-BE49-F238E27FC236}">
                    <a16:creationId xmlns:a16="http://schemas.microsoft.com/office/drawing/2014/main" id="{23EACECD-337E-4C24-8F50-033D3FFC725F}"/>
                  </a:ext>
                </a:extLst>
              </p:cNvPr>
              <p:cNvCxnSpPr/>
              <p:nvPr/>
            </p:nvCxnSpPr>
            <p:spPr>
              <a:xfrm flipV="1">
                <a:off x="2699792" y="1700808"/>
                <a:ext cx="144016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necteur droit 255">
                <a:extLst>
                  <a:ext uri="{FF2B5EF4-FFF2-40B4-BE49-F238E27FC236}">
                    <a16:creationId xmlns:a16="http://schemas.microsoft.com/office/drawing/2014/main" id="{DEF79934-2F2E-4E8B-80B4-224518760C25}"/>
                  </a:ext>
                </a:extLst>
              </p:cNvPr>
              <p:cNvCxnSpPr/>
              <p:nvPr/>
            </p:nvCxnSpPr>
            <p:spPr>
              <a:xfrm flipV="1">
                <a:off x="2699792" y="1772816"/>
                <a:ext cx="144016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necteur droit 256">
                <a:extLst>
                  <a:ext uri="{FF2B5EF4-FFF2-40B4-BE49-F238E27FC236}">
                    <a16:creationId xmlns:a16="http://schemas.microsoft.com/office/drawing/2014/main" id="{AAF79872-75FC-4DBF-B0BD-6A56C4EF6823}"/>
                  </a:ext>
                </a:extLst>
              </p:cNvPr>
              <p:cNvCxnSpPr/>
              <p:nvPr/>
            </p:nvCxnSpPr>
            <p:spPr>
              <a:xfrm flipV="1">
                <a:off x="2699792" y="1844824"/>
                <a:ext cx="144016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necteur droit 257">
                <a:extLst>
                  <a:ext uri="{FF2B5EF4-FFF2-40B4-BE49-F238E27FC236}">
                    <a16:creationId xmlns:a16="http://schemas.microsoft.com/office/drawing/2014/main" id="{75185AD1-6A74-400A-A077-86CCAE664B90}"/>
                  </a:ext>
                </a:extLst>
              </p:cNvPr>
              <p:cNvCxnSpPr/>
              <p:nvPr/>
            </p:nvCxnSpPr>
            <p:spPr>
              <a:xfrm flipV="1">
                <a:off x="2699792" y="1916832"/>
                <a:ext cx="144016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necteur droit 258">
                <a:extLst>
                  <a:ext uri="{FF2B5EF4-FFF2-40B4-BE49-F238E27FC236}">
                    <a16:creationId xmlns:a16="http://schemas.microsoft.com/office/drawing/2014/main" id="{4CD82D5F-0C27-4A5D-8C37-8BFF0C528EE2}"/>
                  </a:ext>
                </a:extLst>
              </p:cNvPr>
              <p:cNvCxnSpPr/>
              <p:nvPr/>
            </p:nvCxnSpPr>
            <p:spPr>
              <a:xfrm flipV="1">
                <a:off x="2699792" y="1988840"/>
                <a:ext cx="144016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necteur droit 259">
                <a:extLst>
                  <a:ext uri="{FF2B5EF4-FFF2-40B4-BE49-F238E27FC236}">
                    <a16:creationId xmlns:a16="http://schemas.microsoft.com/office/drawing/2014/main" id="{C22CD31F-30F9-45E3-B078-5D2871D33A43}"/>
                  </a:ext>
                </a:extLst>
              </p:cNvPr>
              <p:cNvCxnSpPr/>
              <p:nvPr/>
            </p:nvCxnSpPr>
            <p:spPr>
              <a:xfrm flipV="1">
                <a:off x="2699792" y="2060848"/>
                <a:ext cx="144016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1" name="Groupe 260">
              <a:extLst>
                <a:ext uri="{FF2B5EF4-FFF2-40B4-BE49-F238E27FC236}">
                  <a16:creationId xmlns:a16="http://schemas.microsoft.com/office/drawing/2014/main" id="{2F8E2AD8-CAA4-4BCC-AE27-54F31723399B}"/>
                </a:ext>
              </a:extLst>
            </p:cNvPr>
            <p:cNvGrpSpPr/>
            <p:nvPr/>
          </p:nvGrpSpPr>
          <p:grpSpPr>
            <a:xfrm flipH="1">
              <a:off x="8209052" y="1739672"/>
              <a:ext cx="144016" cy="576064"/>
              <a:chOff x="2699792" y="1556792"/>
              <a:chExt cx="144016" cy="576064"/>
            </a:xfrm>
          </p:grpSpPr>
          <p:cxnSp>
            <p:nvCxnSpPr>
              <p:cNvPr id="262" name="Connecteur droit 261">
                <a:extLst>
                  <a:ext uri="{FF2B5EF4-FFF2-40B4-BE49-F238E27FC236}">
                    <a16:creationId xmlns:a16="http://schemas.microsoft.com/office/drawing/2014/main" id="{72D89462-7127-4476-9744-1269A3435D84}"/>
                  </a:ext>
                </a:extLst>
              </p:cNvPr>
              <p:cNvCxnSpPr/>
              <p:nvPr/>
            </p:nvCxnSpPr>
            <p:spPr>
              <a:xfrm>
                <a:off x="2843808" y="1556792"/>
                <a:ext cx="0" cy="5040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necteur droit 262">
                <a:extLst>
                  <a:ext uri="{FF2B5EF4-FFF2-40B4-BE49-F238E27FC236}">
                    <a16:creationId xmlns:a16="http://schemas.microsoft.com/office/drawing/2014/main" id="{1619A26B-F4AF-4723-8472-817B4F015164}"/>
                  </a:ext>
                </a:extLst>
              </p:cNvPr>
              <p:cNvCxnSpPr/>
              <p:nvPr/>
            </p:nvCxnSpPr>
            <p:spPr>
              <a:xfrm flipV="1">
                <a:off x="2699792" y="1556792"/>
                <a:ext cx="144016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Connecteur droit 263">
                <a:extLst>
                  <a:ext uri="{FF2B5EF4-FFF2-40B4-BE49-F238E27FC236}">
                    <a16:creationId xmlns:a16="http://schemas.microsoft.com/office/drawing/2014/main" id="{B75E9CDE-6F8E-443E-8874-184DC45C63B9}"/>
                  </a:ext>
                </a:extLst>
              </p:cNvPr>
              <p:cNvCxnSpPr/>
              <p:nvPr/>
            </p:nvCxnSpPr>
            <p:spPr>
              <a:xfrm flipV="1">
                <a:off x="2699792" y="1628800"/>
                <a:ext cx="144016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necteur droit 264">
                <a:extLst>
                  <a:ext uri="{FF2B5EF4-FFF2-40B4-BE49-F238E27FC236}">
                    <a16:creationId xmlns:a16="http://schemas.microsoft.com/office/drawing/2014/main" id="{822A0EBA-B7E2-4142-9B9F-05E3FE3724B2}"/>
                  </a:ext>
                </a:extLst>
              </p:cNvPr>
              <p:cNvCxnSpPr/>
              <p:nvPr/>
            </p:nvCxnSpPr>
            <p:spPr>
              <a:xfrm flipV="1">
                <a:off x="2699792" y="1700808"/>
                <a:ext cx="144016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necteur droit 265">
                <a:extLst>
                  <a:ext uri="{FF2B5EF4-FFF2-40B4-BE49-F238E27FC236}">
                    <a16:creationId xmlns:a16="http://schemas.microsoft.com/office/drawing/2014/main" id="{C7347B9A-6721-4568-A3C5-44C753B5DD30}"/>
                  </a:ext>
                </a:extLst>
              </p:cNvPr>
              <p:cNvCxnSpPr/>
              <p:nvPr/>
            </p:nvCxnSpPr>
            <p:spPr>
              <a:xfrm flipV="1">
                <a:off x="2699792" y="1772816"/>
                <a:ext cx="144016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necteur droit 266">
                <a:extLst>
                  <a:ext uri="{FF2B5EF4-FFF2-40B4-BE49-F238E27FC236}">
                    <a16:creationId xmlns:a16="http://schemas.microsoft.com/office/drawing/2014/main" id="{37BB39F0-4806-4F2E-A9D3-A1A9589D1323}"/>
                  </a:ext>
                </a:extLst>
              </p:cNvPr>
              <p:cNvCxnSpPr/>
              <p:nvPr/>
            </p:nvCxnSpPr>
            <p:spPr>
              <a:xfrm flipV="1">
                <a:off x="2699792" y="1844824"/>
                <a:ext cx="144016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necteur droit 267">
                <a:extLst>
                  <a:ext uri="{FF2B5EF4-FFF2-40B4-BE49-F238E27FC236}">
                    <a16:creationId xmlns:a16="http://schemas.microsoft.com/office/drawing/2014/main" id="{998AE49A-F5B7-4A07-99C4-86E4423DFFE9}"/>
                  </a:ext>
                </a:extLst>
              </p:cNvPr>
              <p:cNvCxnSpPr/>
              <p:nvPr/>
            </p:nvCxnSpPr>
            <p:spPr>
              <a:xfrm flipV="1">
                <a:off x="2699792" y="1916832"/>
                <a:ext cx="144016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necteur droit 268">
                <a:extLst>
                  <a:ext uri="{FF2B5EF4-FFF2-40B4-BE49-F238E27FC236}">
                    <a16:creationId xmlns:a16="http://schemas.microsoft.com/office/drawing/2014/main" id="{88D99F91-E4C5-485F-AE7E-7BA5093B9D95}"/>
                  </a:ext>
                </a:extLst>
              </p:cNvPr>
              <p:cNvCxnSpPr/>
              <p:nvPr/>
            </p:nvCxnSpPr>
            <p:spPr>
              <a:xfrm flipV="1">
                <a:off x="2699792" y="1988840"/>
                <a:ext cx="144016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necteur droit 269">
                <a:extLst>
                  <a:ext uri="{FF2B5EF4-FFF2-40B4-BE49-F238E27FC236}">
                    <a16:creationId xmlns:a16="http://schemas.microsoft.com/office/drawing/2014/main" id="{7C0EBCA7-03E5-43BA-9656-B7D608EA2C06}"/>
                  </a:ext>
                </a:extLst>
              </p:cNvPr>
              <p:cNvCxnSpPr/>
              <p:nvPr/>
            </p:nvCxnSpPr>
            <p:spPr>
              <a:xfrm flipV="1">
                <a:off x="2699792" y="2060848"/>
                <a:ext cx="144016" cy="720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5CC78C9C-626A-4200-AB9C-F5E65CF0A182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94" y="2258596"/>
              <a:ext cx="210711" cy="220873"/>
            </a:xfrm>
            <a:prstGeom prst="rect">
              <a:avLst/>
            </a:prstGeom>
          </p:spPr>
        </p:pic>
        <p:pic>
          <p:nvPicPr>
            <p:cNvPr id="51" name="Image 50">
              <a:extLst>
                <a:ext uri="{FF2B5EF4-FFF2-40B4-BE49-F238E27FC236}">
                  <a16:creationId xmlns:a16="http://schemas.microsoft.com/office/drawing/2014/main" id="{9750AC3A-10E6-4446-A06F-F85E9D0B8A6F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6694" y="1885216"/>
              <a:ext cx="213787" cy="217762"/>
            </a:xfrm>
            <a:prstGeom prst="rect">
              <a:avLst/>
            </a:prstGeom>
          </p:spPr>
        </p:pic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A8194DBD-F90D-491B-B3B1-8BAB3C1D6908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8694" y="1359436"/>
              <a:ext cx="210711" cy="220873"/>
            </a:xfrm>
            <a:prstGeom prst="rect">
              <a:avLst/>
            </a:prstGeom>
          </p:spPr>
        </p:pic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565B519E-F2A7-48E2-B9D6-3523B892A4BC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4014" y="1892836"/>
              <a:ext cx="209173" cy="2208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2009648" y="4305300"/>
            <a:ext cx="474357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2209800" y="3136900"/>
            <a:ext cx="0" cy="1295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060700"/>
            <a:ext cx="307848" cy="16459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20" y="3724021"/>
            <a:ext cx="143256" cy="112776"/>
          </a:xfrm>
          <a:prstGeom prst="rect">
            <a:avLst/>
          </a:prstGeom>
        </p:spPr>
      </p:pic>
      <p:cxnSp>
        <p:nvCxnSpPr>
          <p:cNvPr id="15" name="Connecteur droit 14"/>
          <p:cNvCxnSpPr/>
          <p:nvPr/>
        </p:nvCxnSpPr>
        <p:spPr>
          <a:xfrm>
            <a:off x="2209800" y="4305300"/>
            <a:ext cx="5147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5486400" y="4305300"/>
            <a:ext cx="71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705352" y="3390392"/>
            <a:ext cx="1781048" cy="9149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V="1">
            <a:off x="2724584" y="3390392"/>
            <a:ext cx="980768" cy="9149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2209800" y="3390392"/>
            <a:ext cx="14955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456" y="3306572"/>
            <a:ext cx="83820" cy="167640"/>
          </a:xfrm>
          <a:prstGeom prst="rect">
            <a:avLst/>
          </a:prstGeom>
        </p:spPr>
      </p:pic>
      <p:cxnSp>
        <p:nvCxnSpPr>
          <p:cNvPr id="27" name="Connecteur droit 26"/>
          <p:cNvCxnSpPr/>
          <p:nvPr/>
        </p:nvCxnSpPr>
        <p:spPr>
          <a:xfrm flipH="1">
            <a:off x="2184400" y="3784092"/>
            <a:ext cx="22828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951" y="4433958"/>
            <a:ext cx="629973" cy="339866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277" y="4432300"/>
            <a:ext cx="629973" cy="342963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361" y="4395886"/>
            <a:ext cx="660854" cy="341411"/>
          </a:xfrm>
          <a:prstGeom prst="rect">
            <a:avLst/>
          </a:prstGeom>
        </p:spPr>
      </p:pic>
      <p:pic>
        <p:nvPicPr>
          <p:cNvPr id="41" name="Image 4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63" y="4432300"/>
            <a:ext cx="599092" cy="341411"/>
          </a:xfrm>
          <a:prstGeom prst="rect">
            <a:avLst/>
          </a:prstGeom>
        </p:spPr>
      </p:pic>
      <p:cxnSp>
        <p:nvCxnSpPr>
          <p:cNvPr id="43" name="Connecteur droit 42"/>
          <p:cNvCxnSpPr/>
          <p:nvPr/>
        </p:nvCxnSpPr>
        <p:spPr>
          <a:xfrm>
            <a:off x="3705352" y="3390392"/>
            <a:ext cx="0" cy="13469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>
            <a:off x="4448302" y="3784600"/>
            <a:ext cx="0" cy="4998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>
            <a:off x="3333877" y="3784092"/>
            <a:ext cx="0" cy="4998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 4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05" y="4200144"/>
            <a:ext cx="108864" cy="17326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25" y="4844796"/>
            <a:ext cx="737616" cy="184404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24" y="4433958"/>
            <a:ext cx="187452" cy="1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72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222,75"/>
  <p:tag name="LATEXADDIN" val="\documentclass{article}&#10;\usepackage{amsmath}&#10;\pagestyle{empty}&#10;\begin{document}&#10;&#10;&#10;$F(t)$&#10;&#10;\end{document}"/>
  <p:tag name="IGUANATEXSIZE" val="20"/>
  <p:tag name="IGUANATEXCURSOR" val="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222,75"/>
  <p:tag name="LATEXADDIN" val="\documentclass{article}&#10;\usepackage{amsmath}&#10;\pagestyle{empty}&#10;\begin{document}&#10;&#10;&#10;$F(t)$&#10;&#10;\end{document}"/>
  <p:tag name="IGUANATEXSIZE" val="20"/>
  <p:tag name="IGUANATEXCURSOR" val="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5"/>
  <p:tag name="ORIGINALWIDTH" val="891"/>
  <p:tag name="LATEXADDIN" val="\documentclass{article}&#10;\usepackage{amsmath}&#10;\pagestyle{empty}&#10;\begin{document}&#10;&#10;$EA_1,\ L_1,\ \rho_1,\ \zeta_1$&#10;&#10;&#10;\end{document}"/>
  <p:tag name="IGUANATEXSIZE" val="20"/>
  <p:tag name="IGUANATEXCURSOR" val="1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6,25"/>
  <p:tag name="ORIGINALWIDTH" val="894"/>
  <p:tag name="LATEXADDIN" val="\documentclass{article}&#10;\usepackage{amsmath}&#10;\pagestyle{empty}&#10;\begin{document}&#10;&#10;$EA_2,\ L_2,\ \rho_2,\ \zeta_2$&#10;&#10;&#10;\end{document}"/>
  <p:tag name="IGUANATEXSIZE" val="20"/>
  <p:tag name="IGUANATEXCURSOR" val="1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222,75"/>
  <p:tag name="LATEXADDIN" val="\documentclass{article}&#10;\usepackage{amsmath}&#10;\pagestyle{empty}&#10;\begin{document}&#10;&#10;&#10;$F(t)$&#10;&#10;\end{document}"/>
  <p:tag name="IGUANATEXSIZE" val="20"/>
  <p:tag name="IGUANATEXCURSOR" val="8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397,5"/>
  <p:tag name="LATEXADDIN" val="\documentclass{article}&#10;\usepackage{amsmath}&#10;\pagestyle{empty}&#10;\begin{document}&#10;&#10;&#10;$w_{mid}(t)$&#10;&#10;\end{document}"/>
  <p:tag name="IGUANATEXSIZE" val="20"/>
  <p:tag name="IGUANATEXCURSOR" val="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5"/>
  <p:tag name="ORIGINALWIDTH" val="852,75"/>
  <p:tag name="LATEXADDIN" val="\documentclass{article}&#10;\usepackage{amsmath}&#10;\pagestyle{empty}&#10;\begin{document}&#10;&#10;$EI_1,\ L_1,\ \rho_1,\ \zeta_1$&#10;&#10;&#10;\end{document}"/>
  <p:tag name="IGUANATEXSIZE" val="20"/>
  <p:tag name="IGUANATEXCURSOR" val="1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3,25"/>
  <p:tag name="ORIGINALWIDTH" val="855,75"/>
  <p:tag name="LATEXADDIN" val="\documentclass{article}&#10;\usepackage{amsmath}&#10;\pagestyle{empty}&#10;\begin{document}&#10;&#10;$EI_2,\ L_2,\ \rho_2,\ \zeta_2$&#10;&#10;&#10;\end{document}"/>
  <p:tag name="IGUANATEXSIZE" val="20"/>
  <p:tag name="IGUANATEXCURSOR" val="10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254,25"/>
  <p:tag name="LATEXADDIN" val="\documentclass{article}&#10;\usepackage{amsmath}&#10;\pagestyle{empty}&#10;\begin{document}&#10;&#10;&#10;$x_{1}(t)$&#10;&#10;\end{document}"/>
  <p:tag name="IGUANATEXSIZE" val="20"/>
  <p:tag name="IGUANATEXCURSOR" val="8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254,25"/>
  <p:tag name="LATEXADDIN" val="\documentclass{article}&#10;\usepackage{amsmath}&#10;\pagestyle{empty}&#10;\begin{document}&#10;&#10;&#10;$x_{2}(t)$&#10;&#10;\end{document}"/>
  <p:tag name="IGUANATEXSIZE" val="20"/>
  <p:tag name="IGUANATEXCURSOR" val="8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222,75"/>
  <p:tag name="LATEXADDIN" val="\documentclass{article}&#10;\usepackage{amsmath}&#10;\pagestyle{empty}&#10;\begin{document}&#10;&#10;&#10;$F(t)$&#10;&#10;\end{document}"/>
  <p:tag name="IGUANATEXSIZE" val="20"/>
  <p:tag name="IGUANATEXCURSOR" val="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5"/>
  <p:tag name="ORIGINALWIDTH" val="147,75"/>
  <p:tag name="LATEXADDIN" val="\documentclass{article}&#10;\usepackage{amsmath}&#10;\pagestyle{empty}&#10;\begin{document}&#10;&#10;&#10;$m_1$&#10;&#10;\end{document}"/>
  <p:tag name="IGUANATEXSIZE" val="20"/>
  <p:tag name="IGUANATEXCURSOR" val="8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5"/>
  <p:tag name="ORIGINALWIDTH" val="90,75"/>
  <p:tag name="LATEXADDIN" val="\documentclass{article}&#10;\usepackage{amsmath}&#10;\pagestyle{empty}&#10;\begin{document}&#10;&#10;&#10;$c_1$&#10;&#10;\end{document}"/>
  <p:tag name="IGUANATEXSIZE" val="20"/>
  <p:tag name="IGUANATEXCURSOR" val="8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5"/>
  <p:tag name="ORIGINALWIDTH" val="93,75"/>
  <p:tag name="LATEXADDIN" val="\documentclass{article}&#10;\usepackage{amsmath}&#10;\pagestyle{empty}&#10;\begin{document}&#10;&#10;&#10;$c_2$&#10;&#10;\end{document}"/>
  <p:tag name="IGUANATEXSIZE" val="20"/>
  <p:tag name="IGUANATEXCURSOR" val="8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254,25"/>
  <p:tag name="LATEXADDIN" val="\documentclass{article}&#10;\usepackage{amsmath}&#10;\pagestyle{empty}&#10;\begin{document}&#10;&#10;&#10;$x_{1}(t)$&#10;&#10;\end{document}"/>
  <p:tag name="IGUANATEXSIZE" val="20"/>
  <p:tag name="IGUANATEXCURSOR" val="8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254,25"/>
  <p:tag name="LATEXADDIN" val="\documentclass{article}&#10;\usepackage{amsmath}&#10;\pagestyle{empty}&#10;\begin{document}&#10;&#10;&#10;$x_{2}(t)$&#10;&#10;\end{document}"/>
  <p:tag name="IGUANATEXSIZE" val="20"/>
  <p:tag name="IGUANATEXCURSOR" val="8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5"/>
  <p:tag name="ORIGINALWIDTH" val="147,75"/>
  <p:tag name="LATEXADDIN" val="\documentclass{article}&#10;\usepackage{amsmath}&#10;\pagestyle{empty}&#10;\begin{document}&#10;&#10;&#10;$m_1$&#10;&#10;\end{document}"/>
  <p:tag name="IGUANATEXSIZE" val="20"/>
  <p:tag name="IGUANATEXCURSOR" val="8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5"/>
  <p:tag name="ORIGINALWIDTH" val="150,75"/>
  <p:tag name="LATEXADDIN" val="\documentclass{article}&#10;\usepackage{amsmath}&#10;\pagestyle{empty}&#10;\begin{document}&#10;&#10;&#10;$m_2$&#10;&#10;\end{document}"/>
  <p:tag name="IGUANATEXSIZE" val="20"/>
  <p:tag name="IGUANATEXCURSOR" val="8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"/>
  <p:tag name="ORIGINALWIDTH" val="99"/>
  <p:tag name="LATEXADDIN" val="\documentclass{article}&#10;\usepackage{amsmath}&#10;\pagestyle{empty}&#10;\begin{document}&#10;&#10;&#10;$k_1$&#10;&#10;\end{document}"/>
  <p:tag name="IGUANATEXSIZE" val="20"/>
  <p:tag name="IGUANATEXCURSOR" val="8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"/>
  <p:tag name="ORIGINALWIDTH" val="102"/>
  <p:tag name="LATEXADDIN" val="\documentclass{article}&#10;\usepackage{amsmath}&#10;\pagestyle{empty}&#10;\begin{document}&#10;&#10;&#10;$k_2$&#10;&#10;\end{document}"/>
  <p:tag name="IGUANATEXSIZE" val="20"/>
  <p:tag name="IGUANATEXCURSOR" val="8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99063"/>
  <p:tag name="ORIGINALWIDTH" val="151,4811"/>
  <p:tag name="LATEXADDIN" val="\documentclass{article}&#10;\usepackage{amsmath}&#10;\pagestyle{empty}&#10;\begin{document}&#10;&#10;&#10;$m_3$&#10;&#10;\end{document}"/>
  <p:tag name="IGUANATEXSIZE" val="20"/>
  <p:tag name="IGUANATEXCURSOR" val="8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,4867"/>
  <p:tag name="ORIGINALWIDTH" val="102,7372"/>
  <p:tag name="LATEXADDIN" val="\documentclass{article}&#10;\usepackage{amsmath}&#10;\pagestyle{empty}&#10;\begin{document}&#10;&#10;&#10;$k_3$&#10;&#10;\end{document}"/>
  <p:tag name="IGUANATEXSIZE" val="20"/>
  <p:tag name="IGUANATEXCURSOR" val="8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5"/>
  <p:tag name="ORIGINALWIDTH" val="150,75"/>
  <p:tag name="LATEXADDIN" val="\documentclass{article}&#10;\usepackage{amsmath}&#10;\pagestyle{empty}&#10;\begin{document}&#10;&#10;&#10;$m_2$&#10;&#10;\end{document}"/>
  <p:tag name="IGUANATEXSIZE" val="20"/>
  <p:tag name="IGUANATEXCURSOR" val="8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,9868"/>
  <p:tag name="ORIGINALWIDTH" val="104,237"/>
  <p:tag name="LATEXADDIN" val="\documentclass{article}&#10;\usepackage{amsmath}&#10;\pagestyle{empty}&#10;\begin{document}&#10;&#10;&#10;$k_4$&#10;&#10;\end{document}"/>
  <p:tag name="IGUANATEXSIZE" val="20"/>
  <p:tag name="IGUANATEXCURSOR" val="8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,4867"/>
  <p:tag name="ORIGINALWIDTH" val="102,7372"/>
  <p:tag name="LATEXADDIN" val="\documentclass{article}&#10;\usepackage{amsmath}&#10;\pagestyle{empty}&#10;\begin{document}&#10;&#10;&#10;$k_6$&#10;&#10;\end{document}"/>
  <p:tag name="IGUANATEXSIZE" val="20"/>
  <p:tag name="IGUANATEXCURSOR" val="8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6,4867"/>
  <p:tag name="ORIGINALWIDTH" val="101,9872"/>
  <p:tag name="LATEXADDIN" val="\documentclass{article}&#10;\usepackage{amsmath}&#10;\pagestyle{empty}&#10;\begin{document}&#10;&#10;&#10;$k_5$&#10;&#10;\end{document}"/>
  <p:tag name="IGUANATEXSIZE" val="20"/>
  <p:tag name="IGUANATEXCURSOR" val="8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1"/>
  <p:tag name="ORIGINALWIDTH" val="151,5"/>
  <p:tag name="LATEXADDIN" val="\documentclass{article}&#10;\usepackage{amsmath}&#10;\pagestyle{empty}&#10;\begin{document}&#10;&#10;&#10;$\mu_\mathcal{F}$&#10;&#10;\end{document}"/>
  <p:tag name="IGUANATEXSIZE" val="20"/>
  <p:tag name="IGUANATEXCURSOR" val="9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5,5"/>
  <p:tag name="ORIGINALWIDTH" val="70,5"/>
  <p:tag name="LATEXADDIN" val="\documentclass{article}&#10;\usepackage{amsmath}&#10;\pagestyle{empty}&#10;\begin{document}&#10;&#10;&#10;$\alpha$&#10;&#10;\end{document}"/>
  <p:tag name="IGUANATEXSIZE" val="20"/>
  <p:tag name="IGUANATEXCURSOR" val="9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2,5"/>
  <p:tag name="ORIGINALWIDTH" val="41,25"/>
  <p:tag name="LATEXADDIN" val="\documentclass{article}&#10;\usepackage{amsmath}&#10;\pagestyle{empty}&#10;\begin{document}&#10;&#10;&#10;&#10;1&#10;\end{document}"/>
  <p:tag name="IGUANATEXSIZE" val="20"/>
  <p:tag name="IGUANATEXCURSOR" val="8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5,75"/>
  <p:tag name="ORIGINALWIDTH" val="306"/>
  <p:tag name="LATEXADDIN" val="\documentclass{article}&#10;\usepackage{amsmath}&#10;\pagestyle{empty}&#10;\begin{document}&#10;&#10;$a_i^{(\alpha)\,m}$&#10;&#10;&#10;\end{document}"/>
  <p:tag name="IGUANATEXSIZE" val="20"/>
  <p:tag name="IGUANATEXCURSOR" val="10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5,75"/>
  <p:tag name="ORIGINALWIDTH" val="306"/>
  <p:tag name="LATEXADDIN" val="\documentclass{article}&#10;\usepackage{amsmath}&#10;\pagestyle{empty}&#10;\begin{document}&#10;&#10;$a_i^{(0)\,M}$&#10;&#10;&#10;\end{document}"/>
  <p:tag name="IGUANATEXSIZE" val="20"/>
  <p:tag name="IGUANATEXCURSOR" val="8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5,75"/>
  <p:tag name="ORIGINALWIDTH" val="321"/>
  <p:tag name="LATEXADDIN" val="\documentclass{article}&#10;\usepackage{amsmath}&#10;\pagestyle{empty}&#10;\begin{document}&#10;&#10;$a_i^{(\alpha)\,M}$&#10;&#10;&#10;\end{document}"/>
  <p:tag name="IGUANATEXSIZE" val="20"/>
  <p:tag name="IGUANATEXCURSOR" val="9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5,75"/>
  <p:tag name="ORIGINALWIDTH" val="291"/>
  <p:tag name="LATEXADDIN" val="\documentclass{article}&#10;\usepackage{amsmath}&#10;\pagestyle{empty}&#10;\begin{document}&#10;&#10;$a_i^{(0)\,m}$&#10;&#10;&#10;\end{document}"/>
  <p:tag name="IGUANATEXSIZE" val="20"/>
  <p:tag name="IGUANATEXCURSOR" val="8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"/>
  <p:tag name="ORIGINALWIDTH" val="99"/>
  <p:tag name="LATEXADDIN" val="\documentclass{article}&#10;\usepackage{amsmath}&#10;\pagestyle{empty}&#10;\begin{document}&#10;&#10;&#10;$k_1$&#10;&#10;\end{document}"/>
  <p:tag name="IGUANATEXSIZE" val="20"/>
  <p:tag name="IGUANATEXCURSOR" val="8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4,75"/>
  <p:tag name="ORIGINALWIDTH" val="53,25"/>
  <p:tag name="LATEXADDIN" val="\documentclass{article}&#10;\usepackage{amsmath}&#10;\pagestyle{empty}&#10;\begin{document}&#10;&#10;&#10;&#10;0&#10;\end{document}"/>
  <p:tag name="IGUANATEXSIZE" val="20"/>
  <p:tag name="IGUANATEXCURSOR" val="8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,75"/>
  <p:tag name="ORIGINALWIDTH" val="363"/>
  <p:tag name="LATEXADDIN" val="\documentclass{article}&#10;\usepackage{amsmath}&#10;\pagestyle{empty}&#10;\begin{document}&#10;&#10;&#10;$a_{i\ crisp}$&#10;&#10;\end{document}"/>
  <p:tag name="IGUANATEXSIZE" val="20"/>
  <p:tag name="IGUANATEXCURSOR" val="9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,25"/>
  <p:tag name="ORIGINALWIDTH" val="92,25"/>
  <p:tag name="LATEXADDIN" val="\documentclass{article}&#10;\usepackage{amsmath}&#10;\pagestyle{empty}&#10;\begin{document}&#10;&#10;&#10;$a_i$&#10;&#10;\end{document}"/>
  <p:tag name="IGUANATEXSIZE" val="20"/>
  <p:tag name="IGUANATEXCURSOR" val="8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5"/>
  <p:tag name="ORIGINALWIDTH" val="102"/>
  <p:tag name="LATEXADDIN" val="\documentclass{article}&#10;\usepackage{amsmath}&#10;\pagestyle{empty}&#10;\begin{document}&#10;&#10;&#10;$k_2$&#10;&#10;\end{document}"/>
  <p:tag name="IGUANATEXSIZE" val="20"/>
  <p:tag name="IGUANATEXCURSOR" val="8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5"/>
  <p:tag name="ORIGINALWIDTH" val="90,75"/>
  <p:tag name="LATEXADDIN" val="\documentclass{article}&#10;\usepackage{amsmath}&#10;\pagestyle{empty}&#10;\begin{document}&#10;&#10;&#10;$c_1$&#10;&#10;\end{document}"/>
  <p:tag name="IGUANATEXSIZE" val="20"/>
  <p:tag name="IGUANATEXCURSOR" val="8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3,5"/>
  <p:tag name="ORIGINALWIDTH" val="93,75"/>
  <p:tag name="LATEXADDIN" val="\documentclass{article}&#10;\usepackage{amsmath}&#10;\pagestyle{empty}&#10;\begin{document}&#10;&#10;&#10;$c_2$&#10;&#10;\end{document}"/>
  <p:tag name="IGUANATEXSIZE" val="20"/>
  <p:tag name="IGUANATEXCURSOR" val="8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364,5"/>
  <p:tag name="LATEXADDIN" val="\documentclass{article}&#10;\usepackage{amsmath}&#10;\pagestyle{empty}&#10;\begin{document}&#10;&#10;&#10;$x_{end}(t)$&#10;&#10;\end{document}"/>
  <p:tag name="IGUANATEXSIZE" val="20"/>
  <p:tag name="IGUANATEXCURSOR" val="9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,5"/>
  <p:tag name="ORIGINALWIDTH" val="379,5"/>
  <p:tag name="LATEXADDIN" val="\documentclass{article}&#10;\usepackage{amsmath}&#10;\pagestyle{empty}&#10;\begin{document}&#10;&#10;&#10;$x_{mid}(t)$&#10;&#10;\end{document}"/>
  <p:tag name="IGUANATEXSIZE" val="20"/>
  <p:tag name="IGUANATEXCURSOR" val="90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0</Words>
  <Application>Microsoft Office PowerPoint</Application>
  <PresentationFormat>Affichage à l'écran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Jacquelin</dc:creator>
  <cp:lastModifiedBy>JACQUELIN ERIC</cp:lastModifiedBy>
  <cp:revision>13</cp:revision>
  <dcterms:created xsi:type="dcterms:W3CDTF">2015-01-08T11:47:32Z</dcterms:created>
  <dcterms:modified xsi:type="dcterms:W3CDTF">2023-11-29T14:41:03Z</dcterms:modified>
</cp:coreProperties>
</file>