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88" d="100"/>
          <a:sy n="8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DE2D-CAA0-2D47-AD19-D3B009C4BB66}" type="datetimeFigureOut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2667-DB46-6340-A3FD-4000F8D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43312" y="899885"/>
            <a:ext cx="8055430" cy="4601029"/>
            <a:chOff x="1843312" y="899885"/>
            <a:chExt cx="8055430" cy="46010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44" b="86848" l="11400" r="95800"/>
                      </a14:imgEffect>
                    </a14:imgLayer>
                  </a14:imgProps>
                </a:ext>
              </a:extLst>
            </a:blip>
            <a:srcRect l="1500" r="1711" b="12015"/>
            <a:stretch/>
          </p:blipFill>
          <p:spPr>
            <a:xfrm>
              <a:off x="1843312" y="1015999"/>
              <a:ext cx="7725117" cy="448491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00800" y="2365829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NoSQL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914" y="4390571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SQL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Oval Callout 6"/>
            <p:cNvSpPr/>
            <p:nvPr/>
          </p:nvSpPr>
          <p:spPr>
            <a:xfrm>
              <a:off x="2206170" y="2084474"/>
              <a:ext cx="1712688" cy="827314"/>
            </a:xfrm>
            <a:prstGeom prst="wedgeEllipseCallout">
              <a:avLst>
                <a:gd name="adj1" fmla="val 37897"/>
                <a:gd name="adj2" fmla="val 9803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I just want to exist!</a:t>
              </a:r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7859484" y="899885"/>
              <a:ext cx="2039258" cy="825642"/>
            </a:xfrm>
            <a:prstGeom prst="wedgeEllipseCallout">
              <a:avLst>
                <a:gd name="adj1" fmla="val -71425"/>
                <a:gd name="adj2" fmla="val 8400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Not anymore! :D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Kavisha</dc:creator>
  <cp:lastModifiedBy>Kavisha</cp:lastModifiedBy>
  <cp:revision>1</cp:revision>
  <dcterms:created xsi:type="dcterms:W3CDTF">2017-09-01T08:09:49Z</dcterms:created>
  <dcterms:modified xsi:type="dcterms:W3CDTF">2017-09-01T08:18:46Z</dcterms:modified>
</cp:coreProperties>
</file>