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7" r:id="rId7"/>
    <p:sldId id="268" r:id="rId8"/>
    <p:sldId id="269" r:id="rId9"/>
    <p:sldId id="270" r:id="rId10"/>
    <p:sldId id="266" r:id="rId11"/>
    <p:sldId id="260" r:id="rId12"/>
    <p:sldId id="261" r:id="rId13"/>
    <p:sldId id="262" r:id="rId14"/>
    <p:sldId id="263" r:id="rId15"/>
    <p:sldId id="264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E4DC4-ECED-439D-A53C-BC50B0AE9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AD5D2D-2BC8-4C2D-90D0-7EAD5530B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A38821-FA56-4D5D-B4E6-55E5F1BF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F1A0E4-1C45-4A03-82FF-B0C23448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0F1FF-5CF6-4F77-A019-891AEBBE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26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F0DDB-1A7B-4D91-BE76-2CB9B6A6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C33F77-F78D-4931-AA5E-178D7FAF7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F10129-3EF0-4B43-BC35-A19C31BB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4DAF2E-EE65-44CB-A1F7-15C2DA95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073AE8-FFAB-4BA8-8700-F903D214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49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AD7D5A-CF2F-4800-83DD-E529802DE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73E6AC-91E8-47A3-9AB8-7DEED130C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21E3F5-520E-4932-ACFF-8B320938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C9E5E4-0612-4D05-A891-00A69757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A1A62-5EE2-4BA7-9B59-A370BE7C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2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CE823-58FD-4EC8-9343-37EA3963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05909-C02B-47CC-990D-AC53D0AF3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C9F778-C9A8-46B1-BDE8-646B4EFE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D95778-6FBF-45E8-8EBD-B273E973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AD83-4A7F-49DE-99D1-A18F204F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35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159D9-389D-419E-B408-BECD9C9C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046652-B034-4363-A178-F59169650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D2E6C1-6728-4F90-8C18-E5774153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A642F2-12B3-4AF7-ACF6-90271D1A0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57E47D-EE43-47F8-B6B9-F1B15B65A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1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7EE4C-5139-45CC-B622-C69386D9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1E4F5-3D63-4401-9CC1-270289B30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C19398-3CDD-46A4-9713-4135F7509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7DEAEB-60F9-4832-94BD-E2F1F0238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D5B972-8443-4A61-9E91-D95F198BD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51ACEB-42AB-4E70-ABB1-A0FE03C6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8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230A0-E49E-41F4-86A0-A0CB7FFC5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BD28CE-92D1-4E4C-9DF2-DCDEAA66D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D81EC1-9867-4DEA-94C8-F3B06AE62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9993E8-2D17-46AF-A742-EAE2765FF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B2CD2D-82DD-4013-B946-92A438EE2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BDF983-711A-430E-997E-1203F96C8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74CF73-93AB-459A-A6DE-36B428F2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BE083B-84F2-4EF9-B686-D3993CE0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65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A73A9-3AA6-405E-9EBA-22820AD1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513A4D-65DF-4493-9FE6-9DE071D1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217DA3-8D9F-478A-A03D-F052E99E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7CD6FF-7A79-43A3-B908-9594EB57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8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E4CD2A-BC88-4914-81CB-5D6F53F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7D769D-CEEA-4B32-BC20-34106FFC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0855DD-AEFD-4DB8-8F6E-BDA0D261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81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9ECEB-1837-4B4B-8EFF-05D6A3E7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4B84F-123B-444E-947E-18E7708E7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B3CCDE-547D-427B-8FB7-2D43422E6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434BCF-E9DD-4005-91EE-EDFE60732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5576E5-8ECF-4B03-93A7-946AFB70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5E984E-5893-43CD-9A9B-340346C0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58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3E94C-E59C-4BFF-A636-211CD890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9463F1-5FCE-4FC7-8DBD-CB8D4B542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41269E-6C15-4B02-8D84-63A5C2181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815C6F-B373-4E24-8EC7-A408E428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E0C20B-8AA1-4655-AE3A-226BB7E70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34604-3583-4E04-A62E-0C573FE2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45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8C89D4-AD37-4EB5-A9CB-EF714AF0D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42C9C3-DCAA-46D8-B3A5-EEDDFC675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4D5A2-0848-4B89-A9F5-38E6F1469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B7DEE-E87B-45D5-B281-8BBA28CC533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602EDE-FB4A-42C5-B167-3A807C9EA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1BB60-16DE-48B1-AD8C-50293F801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21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0F352C0-1F8A-44DB-B280-F9370DC11388}"/>
              </a:ext>
            </a:extLst>
          </p:cNvPr>
          <p:cNvSpPr/>
          <p:nvPr/>
        </p:nvSpPr>
        <p:spPr>
          <a:xfrm>
            <a:off x="5177319" y="3244334"/>
            <a:ext cx="1401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 </a:t>
            </a:r>
            <a:r>
              <a:rPr lang="zh-CN" altLang="en-US" dirty="0"/>
              <a:t>概述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5E66F10-2105-49F2-BFBB-1250DC0DCE65}"/>
              </a:ext>
            </a:extLst>
          </p:cNvPr>
          <p:cNvSpPr/>
          <p:nvPr/>
        </p:nvSpPr>
        <p:spPr>
          <a:xfrm>
            <a:off x="2813100" y="3953974"/>
            <a:ext cx="6565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http://blog.csdn.net/crazycoder2010/article/details/78414448</a:t>
            </a:r>
          </a:p>
        </p:txBody>
      </p:sp>
    </p:spTree>
    <p:extLst>
      <p:ext uri="{BB962C8B-B14F-4D97-AF65-F5344CB8AC3E}">
        <p14:creationId xmlns:p14="http://schemas.microsoft.com/office/powerpoint/2010/main" val="557158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0F352C0-1F8A-44DB-B280-F9370DC11388}"/>
              </a:ext>
            </a:extLst>
          </p:cNvPr>
          <p:cNvSpPr/>
          <p:nvPr/>
        </p:nvSpPr>
        <p:spPr>
          <a:xfrm>
            <a:off x="5177319" y="3244334"/>
            <a:ext cx="2988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第四章</a:t>
            </a:r>
            <a:r>
              <a:rPr lang="en-US" altLang="zh-CN" dirty="0"/>
              <a:t> Eureka</a:t>
            </a:r>
            <a:r>
              <a:rPr lang="zh-CN" altLang="en-US" dirty="0"/>
              <a:t>注册中心集群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6D850C-D327-4F6A-9F00-2DAA97F564E5}"/>
              </a:ext>
            </a:extLst>
          </p:cNvPr>
          <p:cNvSpPr/>
          <p:nvPr/>
        </p:nvSpPr>
        <p:spPr>
          <a:xfrm>
            <a:off x="3472070" y="3993731"/>
            <a:ext cx="7301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http://blog.csdn.net/crazycoder2010/article/details/78453970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A01B5B-AEED-4B9A-872D-07D2649A7300}"/>
              </a:ext>
            </a:extLst>
          </p:cNvPr>
          <p:cNvSpPr/>
          <p:nvPr/>
        </p:nvSpPr>
        <p:spPr>
          <a:xfrm>
            <a:off x="3472070" y="4740679"/>
            <a:ext cx="6059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https://github.com/kwang2003/springcloud-study-ch0</a:t>
            </a:r>
            <a:r>
              <a:rPr lang="en-US" altLang="zh-CN" dirty="0"/>
              <a:t>4</a:t>
            </a:r>
            <a:r>
              <a:rPr lang="zh-CN" altLang="en-US" dirty="0"/>
              <a:t>.git</a:t>
            </a:r>
          </a:p>
        </p:txBody>
      </p:sp>
    </p:spTree>
    <p:extLst>
      <p:ext uri="{BB962C8B-B14F-4D97-AF65-F5344CB8AC3E}">
        <p14:creationId xmlns:p14="http://schemas.microsoft.com/office/powerpoint/2010/main" val="1538877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01441EC-BF92-4ACE-9264-0948B93D8C6C}"/>
              </a:ext>
            </a:extLst>
          </p:cNvPr>
          <p:cNvSpPr/>
          <p:nvPr/>
        </p:nvSpPr>
        <p:spPr>
          <a:xfrm>
            <a:off x="1087177" y="3983186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Message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F65CBF-020E-4936-A00C-21F0EA49D7C1}"/>
              </a:ext>
            </a:extLst>
          </p:cNvPr>
          <p:cNvSpPr/>
          <p:nvPr/>
        </p:nvSpPr>
        <p:spPr>
          <a:xfrm>
            <a:off x="5104287" y="1497706"/>
            <a:ext cx="1328852" cy="4713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DDBDC8-C245-4683-B2CF-33CED45A3FA8}"/>
              </a:ext>
            </a:extLst>
          </p:cNvPr>
          <p:cNvSpPr/>
          <p:nvPr/>
        </p:nvSpPr>
        <p:spPr>
          <a:xfrm>
            <a:off x="8737937" y="3983186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040761D-986B-404B-B5E9-046B4B0C590E}"/>
              </a:ext>
            </a:extLst>
          </p:cNvPr>
          <p:cNvCxnSpPr>
            <a:cxnSpLocks/>
            <a:stCxn id="4" idx="0"/>
            <a:endCxn id="31" idx="1"/>
          </p:cNvCxnSpPr>
          <p:nvPr/>
        </p:nvCxnSpPr>
        <p:spPr>
          <a:xfrm flipV="1">
            <a:off x="2326255" y="1838819"/>
            <a:ext cx="2534994" cy="2144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97F22B9-3054-49AA-8525-2820CBF9F5F3}"/>
              </a:ext>
            </a:extLst>
          </p:cNvPr>
          <p:cNvCxnSpPr>
            <a:cxnSpLocks/>
            <a:stCxn id="31" idx="3"/>
            <a:endCxn id="6" idx="0"/>
          </p:cNvCxnSpPr>
          <p:nvPr/>
        </p:nvCxnSpPr>
        <p:spPr>
          <a:xfrm>
            <a:off x="6597487" y="1838819"/>
            <a:ext cx="3379528" cy="2144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5EAF36A-35DA-4B2B-8D0A-E91756459680}"/>
              </a:ext>
            </a:extLst>
          </p:cNvPr>
          <p:cNvSpPr/>
          <p:nvPr/>
        </p:nvSpPr>
        <p:spPr>
          <a:xfrm>
            <a:off x="2943767" y="281699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服务注册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573EB7E-D5F1-4337-9A20-A97A5CAA9BA5}"/>
              </a:ext>
            </a:extLst>
          </p:cNvPr>
          <p:cNvSpPr/>
          <p:nvPr/>
        </p:nvSpPr>
        <p:spPr>
          <a:xfrm>
            <a:off x="8008225" y="281699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服务发现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158745B-9646-4310-AAF0-CD42037FB62C}"/>
              </a:ext>
            </a:extLst>
          </p:cNvPr>
          <p:cNvSpPr/>
          <p:nvPr/>
        </p:nvSpPr>
        <p:spPr>
          <a:xfrm>
            <a:off x="5013847" y="2755812"/>
            <a:ext cx="1657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eureka3:6081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532BCB0-444C-4E14-897E-0FE336352EA1}"/>
              </a:ext>
            </a:extLst>
          </p:cNvPr>
          <p:cNvSpPr/>
          <p:nvPr/>
        </p:nvSpPr>
        <p:spPr>
          <a:xfrm>
            <a:off x="1522188" y="5149378"/>
            <a:ext cx="1755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127.0.0.1:8080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4280BC-07C2-4E31-93DB-F42ADC93D9B2}"/>
              </a:ext>
            </a:extLst>
          </p:cNvPr>
          <p:cNvSpPr/>
          <p:nvPr/>
        </p:nvSpPr>
        <p:spPr>
          <a:xfrm>
            <a:off x="9172948" y="5149378"/>
            <a:ext cx="1755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127.0.0.1:8082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CC40AA8-5E72-49BA-A5A6-6C71AC041209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3565333" y="4566282"/>
            <a:ext cx="5172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53532FA-4CA5-4B45-86EB-EA64A8833CAA}"/>
              </a:ext>
            </a:extLst>
          </p:cNvPr>
          <p:cNvSpPr/>
          <p:nvPr/>
        </p:nvSpPr>
        <p:spPr>
          <a:xfrm>
            <a:off x="5489491" y="438161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服务调用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803BE0-1D4E-4712-B829-9EE6B935B996}"/>
              </a:ext>
            </a:extLst>
          </p:cNvPr>
          <p:cNvSpPr/>
          <p:nvPr/>
        </p:nvSpPr>
        <p:spPr>
          <a:xfrm>
            <a:off x="5102591" y="646590"/>
            <a:ext cx="1328852" cy="5461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3D1A0A3-919A-4652-B952-15D9D4EDA60D}"/>
              </a:ext>
            </a:extLst>
          </p:cNvPr>
          <p:cNvSpPr/>
          <p:nvPr/>
        </p:nvSpPr>
        <p:spPr>
          <a:xfrm>
            <a:off x="5104287" y="2284447"/>
            <a:ext cx="1328852" cy="4713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BE92012-41C2-40AA-9EFD-6B1FDD470174}"/>
              </a:ext>
            </a:extLst>
          </p:cNvPr>
          <p:cNvSpPr/>
          <p:nvPr/>
        </p:nvSpPr>
        <p:spPr>
          <a:xfrm>
            <a:off x="5012737" y="1931483"/>
            <a:ext cx="1657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eureka2:7081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4F54841-79E2-4378-83C4-725C5B48242A}"/>
              </a:ext>
            </a:extLst>
          </p:cNvPr>
          <p:cNvSpPr/>
          <p:nvPr/>
        </p:nvSpPr>
        <p:spPr>
          <a:xfrm>
            <a:off x="5011041" y="1136559"/>
            <a:ext cx="1657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eureka1:8081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BC84BF4-B6D6-44A9-BC4D-23548D65726C}"/>
              </a:ext>
            </a:extLst>
          </p:cNvPr>
          <p:cNvSpPr/>
          <p:nvPr/>
        </p:nvSpPr>
        <p:spPr>
          <a:xfrm>
            <a:off x="4861249" y="552494"/>
            <a:ext cx="1736238" cy="257264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7837FA7-0AA8-4F4F-8176-331E3D166F31}"/>
              </a:ext>
            </a:extLst>
          </p:cNvPr>
          <p:cNvSpPr/>
          <p:nvPr/>
        </p:nvSpPr>
        <p:spPr>
          <a:xfrm>
            <a:off x="5025597" y="3125143"/>
            <a:ext cx="1385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97CDA6D-D504-4066-B262-EA426561A935}"/>
              </a:ext>
            </a:extLst>
          </p:cNvPr>
          <p:cNvSpPr/>
          <p:nvPr/>
        </p:nvSpPr>
        <p:spPr>
          <a:xfrm>
            <a:off x="7765434" y="546395"/>
            <a:ext cx="40028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绑定：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127.0.0.1 eureka1 eureka2 eureka3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7205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0F352C0-1F8A-44DB-B280-F9370DC11388}"/>
              </a:ext>
            </a:extLst>
          </p:cNvPr>
          <p:cNvSpPr/>
          <p:nvPr/>
        </p:nvSpPr>
        <p:spPr>
          <a:xfrm>
            <a:off x="5177319" y="3244334"/>
            <a:ext cx="1837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第六章</a:t>
            </a:r>
            <a:r>
              <a:rPr lang="en-US" altLang="zh-CN" dirty="0"/>
              <a:t> </a:t>
            </a:r>
            <a:r>
              <a:rPr lang="en-US" altLang="zh-CN" dirty="0" err="1"/>
              <a:t>Zuul</a:t>
            </a:r>
            <a:r>
              <a:rPr lang="zh-CN" altLang="en-US" dirty="0"/>
              <a:t>网关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8DC32FF-8C3F-43D3-BABA-0BDD0D0691F9}"/>
              </a:ext>
            </a:extLst>
          </p:cNvPr>
          <p:cNvSpPr/>
          <p:nvPr/>
        </p:nvSpPr>
        <p:spPr>
          <a:xfrm>
            <a:off x="3021495" y="3847956"/>
            <a:ext cx="7540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http://blog.csdn.net/crazycoder2010/article/details/78457832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57F2B32-9E4B-4FAB-8AA8-33A38EE36BF6}"/>
              </a:ext>
            </a:extLst>
          </p:cNvPr>
          <p:cNvSpPr/>
          <p:nvPr/>
        </p:nvSpPr>
        <p:spPr>
          <a:xfrm>
            <a:off x="3021495" y="4451578"/>
            <a:ext cx="6059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https://github.com/kwang2003/springcloud-study-ch0</a:t>
            </a:r>
            <a:r>
              <a:rPr lang="en-US" altLang="zh-CN" dirty="0"/>
              <a:t>6</a:t>
            </a:r>
            <a:r>
              <a:rPr lang="zh-CN" altLang="en-US" dirty="0"/>
              <a:t>.git</a:t>
            </a:r>
          </a:p>
        </p:txBody>
      </p:sp>
    </p:spTree>
    <p:extLst>
      <p:ext uri="{BB962C8B-B14F-4D97-AF65-F5344CB8AC3E}">
        <p14:creationId xmlns:p14="http://schemas.microsoft.com/office/powerpoint/2010/main" val="3816832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93A4B03-BC95-416A-A5A5-D85E1116310E}"/>
              </a:ext>
            </a:extLst>
          </p:cNvPr>
          <p:cNvSpPr/>
          <p:nvPr/>
        </p:nvSpPr>
        <p:spPr>
          <a:xfrm>
            <a:off x="865904" y="4267202"/>
            <a:ext cx="1718271" cy="2299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User-Service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283976-49E9-41CE-9E39-0730BD5540A5}"/>
              </a:ext>
            </a:extLst>
          </p:cNvPr>
          <p:cNvSpPr/>
          <p:nvPr/>
        </p:nvSpPr>
        <p:spPr>
          <a:xfrm>
            <a:off x="3701869" y="4267201"/>
            <a:ext cx="1718271" cy="2299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User-Service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46A10B-A2B2-492D-B13D-753BD8293F98}"/>
              </a:ext>
            </a:extLst>
          </p:cNvPr>
          <p:cNvSpPr/>
          <p:nvPr/>
        </p:nvSpPr>
        <p:spPr>
          <a:xfrm>
            <a:off x="6696860" y="4267200"/>
            <a:ext cx="1718271" cy="2299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User-Service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9F4CA0-0728-4FBC-9A64-E1F6056E8125}"/>
              </a:ext>
            </a:extLst>
          </p:cNvPr>
          <p:cNvSpPr/>
          <p:nvPr/>
        </p:nvSpPr>
        <p:spPr>
          <a:xfrm>
            <a:off x="9532825" y="4267200"/>
            <a:ext cx="1718271" cy="2299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User-Service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7499FA1-5AF4-4FE1-91E2-5C7F64A6DF0E}"/>
              </a:ext>
            </a:extLst>
          </p:cNvPr>
          <p:cNvSpPr/>
          <p:nvPr/>
        </p:nvSpPr>
        <p:spPr>
          <a:xfrm>
            <a:off x="1124137" y="5679465"/>
            <a:ext cx="12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Ip1:port1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6A0A91-24DA-450A-AB37-CF121FF7684B}"/>
              </a:ext>
            </a:extLst>
          </p:cNvPr>
          <p:cNvSpPr/>
          <p:nvPr/>
        </p:nvSpPr>
        <p:spPr>
          <a:xfrm>
            <a:off x="3960102" y="5679465"/>
            <a:ext cx="12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Ip2:port2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822C21-898E-4CBC-918A-CC75A556EFAE}"/>
              </a:ext>
            </a:extLst>
          </p:cNvPr>
          <p:cNvSpPr/>
          <p:nvPr/>
        </p:nvSpPr>
        <p:spPr>
          <a:xfrm>
            <a:off x="6955093" y="5679465"/>
            <a:ext cx="12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Ip3:port3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599604-ECC7-40CD-B837-67F63A4A3668}"/>
              </a:ext>
            </a:extLst>
          </p:cNvPr>
          <p:cNvSpPr/>
          <p:nvPr/>
        </p:nvSpPr>
        <p:spPr>
          <a:xfrm>
            <a:off x="9791058" y="5679465"/>
            <a:ext cx="12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Ip4:port4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EE59AB5-D0E7-400A-AF36-A3A3DDE7FD17}"/>
              </a:ext>
            </a:extLst>
          </p:cNvPr>
          <p:cNvSpPr/>
          <p:nvPr/>
        </p:nvSpPr>
        <p:spPr>
          <a:xfrm>
            <a:off x="5236864" y="809203"/>
            <a:ext cx="1718271" cy="769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23" name="箭头: 左弧形 22">
            <a:extLst>
              <a:ext uri="{FF2B5EF4-FFF2-40B4-BE49-F238E27FC236}">
                <a16:creationId xmlns:a16="http://schemas.microsoft.com/office/drawing/2014/main" id="{C30C45F7-E922-497A-854A-74DA298E2B19}"/>
              </a:ext>
            </a:extLst>
          </p:cNvPr>
          <p:cNvSpPr/>
          <p:nvPr/>
        </p:nvSpPr>
        <p:spPr>
          <a:xfrm>
            <a:off x="2842408" y="5523297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箭头: 左弧形 23">
            <a:extLst>
              <a:ext uri="{FF2B5EF4-FFF2-40B4-BE49-F238E27FC236}">
                <a16:creationId xmlns:a16="http://schemas.microsoft.com/office/drawing/2014/main" id="{B3BE110B-44A2-4BEE-B6E9-F4DB4640C5A6}"/>
              </a:ext>
            </a:extLst>
          </p:cNvPr>
          <p:cNvSpPr/>
          <p:nvPr/>
        </p:nvSpPr>
        <p:spPr>
          <a:xfrm rot="10800000">
            <a:off x="3109891" y="5523296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箭头: 左弧形 24">
            <a:extLst>
              <a:ext uri="{FF2B5EF4-FFF2-40B4-BE49-F238E27FC236}">
                <a16:creationId xmlns:a16="http://schemas.microsoft.com/office/drawing/2014/main" id="{CFDDCB1E-E63E-40FC-AC12-647548ED303E}"/>
              </a:ext>
            </a:extLst>
          </p:cNvPr>
          <p:cNvSpPr/>
          <p:nvPr/>
        </p:nvSpPr>
        <p:spPr>
          <a:xfrm>
            <a:off x="8749728" y="5523297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箭头: 左弧形 25">
            <a:extLst>
              <a:ext uri="{FF2B5EF4-FFF2-40B4-BE49-F238E27FC236}">
                <a16:creationId xmlns:a16="http://schemas.microsoft.com/office/drawing/2014/main" id="{016593DF-AC6B-44E8-8129-585A7ADB39AB}"/>
              </a:ext>
            </a:extLst>
          </p:cNvPr>
          <p:cNvSpPr/>
          <p:nvPr/>
        </p:nvSpPr>
        <p:spPr>
          <a:xfrm rot="10800000">
            <a:off x="9017211" y="5523296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450CEA3-C3C4-488F-B92C-E020902AE029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4561005" y="1578374"/>
            <a:ext cx="1534995" cy="2688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8C59ADF-6E07-4DBF-8864-32DC28D8BE25}"/>
              </a:ext>
            </a:extLst>
          </p:cNvPr>
          <p:cNvCxnSpPr>
            <a:cxnSpLocks/>
            <a:stCxn id="21" idx="2"/>
            <a:endCxn id="4" idx="0"/>
          </p:cNvCxnSpPr>
          <p:nvPr/>
        </p:nvCxnSpPr>
        <p:spPr>
          <a:xfrm flipH="1">
            <a:off x="1725040" y="1578374"/>
            <a:ext cx="4370960" cy="2688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9BFC896-F540-4C86-A47A-86E451471568}"/>
              </a:ext>
            </a:extLst>
          </p:cNvPr>
          <p:cNvCxnSpPr>
            <a:cxnSpLocks/>
            <a:stCxn id="21" idx="2"/>
            <a:endCxn id="6" idx="0"/>
          </p:cNvCxnSpPr>
          <p:nvPr/>
        </p:nvCxnSpPr>
        <p:spPr>
          <a:xfrm>
            <a:off x="6096000" y="1578374"/>
            <a:ext cx="1459996" cy="2688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087D06E-6DA1-49F8-B0BC-19F0F2C4F12B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>
            <a:off x="6096000" y="1578374"/>
            <a:ext cx="4295961" cy="2688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0AB52E46-6EF4-4E4F-8AC3-8C67AE42614D}"/>
              </a:ext>
            </a:extLst>
          </p:cNvPr>
          <p:cNvSpPr/>
          <p:nvPr/>
        </p:nvSpPr>
        <p:spPr>
          <a:xfrm>
            <a:off x="1959377" y="3342860"/>
            <a:ext cx="191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http://Ip1:port1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8CA65B3-948B-4425-AFE5-459F76995E3F}"/>
              </a:ext>
            </a:extLst>
          </p:cNvPr>
          <p:cNvSpPr/>
          <p:nvPr/>
        </p:nvSpPr>
        <p:spPr>
          <a:xfrm>
            <a:off x="3962358" y="3342860"/>
            <a:ext cx="191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http://Ip2:port2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1245510-2F8F-4E32-9433-24D49160582C}"/>
              </a:ext>
            </a:extLst>
          </p:cNvPr>
          <p:cNvSpPr/>
          <p:nvPr/>
        </p:nvSpPr>
        <p:spPr>
          <a:xfrm>
            <a:off x="6152881" y="3342860"/>
            <a:ext cx="191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http://Ip3:port3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4F935DC-3830-4772-9EA7-990D6FA67AE5}"/>
              </a:ext>
            </a:extLst>
          </p:cNvPr>
          <p:cNvSpPr/>
          <p:nvPr/>
        </p:nvSpPr>
        <p:spPr>
          <a:xfrm>
            <a:off x="8312674" y="3328617"/>
            <a:ext cx="191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http://Ip4:port4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69B543C-1967-4C51-84E2-2D8D5277AD58}"/>
              </a:ext>
            </a:extLst>
          </p:cNvPr>
          <p:cNvSpPr/>
          <p:nvPr/>
        </p:nvSpPr>
        <p:spPr>
          <a:xfrm>
            <a:off x="39428" y="4496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毫无优化的架构</a:t>
            </a:r>
          </a:p>
        </p:txBody>
      </p:sp>
    </p:spTree>
    <p:extLst>
      <p:ext uri="{BB962C8B-B14F-4D97-AF65-F5344CB8AC3E}">
        <p14:creationId xmlns:p14="http://schemas.microsoft.com/office/powerpoint/2010/main" val="1627294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93A4B03-BC95-416A-A5A5-D85E1116310E}"/>
              </a:ext>
            </a:extLst>
          </p:cNvPr>
          <p:cNvSpPr/>
          <p:nvPr/>
        </p:nvSpPr>
        <p:spPr>
          <a:xfrm>
            <a:off x="865904" y="4267202"/>
            <a:ext cx="1718271" cy="2299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User-Service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283976-49E9-41CE-9E39-0730BD5540A5}"/>
              </a:ext>
            </a:extLst>
          </p:cNvPr>
          <p:cNvSpPr/>
          <p:nvPr/>
        </p:nvSpPr>
        <p:spPr>
          <a:xfrm>
            <a:off x="3701869" y="4267201"/>
            <a:ext cx="1718271" cy="2299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User-Service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46A10B-A2B2-492D-B13D-753BD8293F98}"/>
              </a:ext>
            </a:extLst>
          </p:cNvPr>
          <p:cNvSpPr/>
          <p:nvPr/>
        </p:nvSpPr>
        <p:spPr>
          <a:xfrm>
            <a:off x="6696860" y="4267200"/>
            <a:ext cx="1718271" cy="2299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User-Service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9F4CA0-0728-4FBC-9A64-E1F6056E8125}"/>
              </a:ext>
            </a:extLst>
          </p:cNvPr>
          <p:cNvSpPr/>
          <p:nvPr/>
        </p:nvSpPr>
        <p:spPr>
          <a:xfrm>
            <a:off x="9532825" y="4267200"/>
            <a:ext cx="1718271" cy="2299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User-Service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7499FA1-5AF4-4FE1-91E2-5C7F64A6DF0E}"/>
              </a:ext>
            </a:extLst>
          </p:cNvPr>
          <p:cNvSpPr/>
          <p:nvPr/>
        </p:nvSpPr>
        <p:spPr>
          <a:xfrm>
            <a:off x="1124137" y="5679465"/>
            <a:ext cx="12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Ip1:port1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6A0A91-24DA-450A-AB37-CF121FF7684B}"/>
              </a:ext>
            </a:extLst>
          </p:cNvPr>
          <p:cNvSpPr/>
          <p:nvPr/>
        </p:nvSpPr>
        <p:spPr>
          <a:xfrm>
            <a:off x="3960102" y="5679465"/>
            <a:ext cx="12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Ip2:port2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822C21-898E-4CBC-918A-CC75A556EFAE}"/>
              </a:ext>
            </a:extLst>
          </p:cNvPr>
          <p:cNvSpPr/>
          <p:nvPr/>
        </p:nvSpPr>
        <p:spPr>
          <a:xfrm>
            <a:off x="6955093" y="5679465"/>
            <a:ext cx="12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Ip3:port3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599604-ECC7-40CD-B837-67F63A4A3668}"/>
              </a:ext>
            </a:extLst>
          </p:cNvPr>
          <p:cNvSpPr/>
          <p:nvPr/>
        </p:nvSpPr>
        <p:spPr>
          <a:xfrm>
            <a:off x="9791058" y="5679465"/>
            <a:ext cx="12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Ip4:port4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EE59AB5-D0E7-400A-AF36-A3A3DDE7FD17}"/>
              </a:ext>
            </a:extLst>
          </p:cNvPr>
          <p:cNvSpPr/>
          <p:nvPr/>
        </p:nvSpPr>
        <p:spPr>
          <a:xfrm>
            <a:off x="4063196" y="2267354"/>
            <a:ext cx="1718271" cy="769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</a:t>
            </a:r>
            <a:endParaRPr lang="zh-CN" altLang="en-US" dirty="0"/>
          </a:p>
        </p:txBody>
      </p:sp>
      <p:sp>
        <p:nvSpPr>
          <p:cNvPr id="23" name="箭头: 左弧形 22">
            <a:extLst>
              <a:ext uri="{FF2B5EF4-FFF2-40B4-BE49-F238E27FC236}">
                <a16:creationId xmlns:a16="http://schemas.microsoft.com/office/drawing/2014/main" id="{C30C45F7-E922-497A-854A-74DA298E2B19}"/>
              </a:ext>
            </a:extLst>
          </p:cNvPr>
          <p:cNvSpPr/>
          <p:nvPr/>
        </p:nvSpPr>
        <p:spPr>
          <a:xfrm>
            <a:off x="2842408" y="5523297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箭头: 左弧形 23">
            <a:extLst>
              <a:ext uri="{FF2B5EF4-FFF2-40B4-BE49-F238E27FC236}">
                <a16:creationId xmlns:a16="http://schemas.microsoft.com/office/drawing/2014/main" id="{B3BE110B-44A2-4BEE-B6E9-F4DB4640C5A6}"/>
              </a:ext>
            </a:extLst>
          </p:cNvPr>
          <p:cNvSpPr/>
          <p:nvPr/>
        </p:nvSpPr>
        <p:spPr>
          <a:xfrm rot="10800000">
            <a:off x="3109891" y="5523296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箭头: 左弧形 24">
            <a:extLst>
              <a:ext uri="{FF2B5EF4-FFF2-40B4-BE49-F238E27FC236}">
                <a16:creationId xmlns:a16="http://schemas.microsoft.com/office/drawing/2014/main" id="{CFDDCB1E-E63E-40FC-AC12-647548ED303E}"/>
              </a:ext>
            </a:extLst>
          </p:cNvPr>
          <p:cNvSpPr/>
          <p:nvPr/>
        </p:nvSpPr>
        <p:spPr>
          <a:xfrm>
            <a:off x="8749728" y="5523297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箭头: 左弧形 25">
            <a:extLst>
              <a:ext uri="{FF2B5EF4-FFF2-40B4-BE49-F238E27FC236}">
                <a16:creationId xmlns:a16="http://schemas.microsoft.com/office/drawing/2014/main" id="{016593DF-AC6B-44E8-8129-585A7ADB39AB}"/>
              </a:ext>
            </a:extLst>
          </p:cNvPr>
          <p:cNvSpPr/>
          <p:nvPr/>
        </p:nvSpPr>
        <p:spPr>
          <a:xfrm rot="10800000">
            <a:off x="9017211" y="5523296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450CEA3-C3C4-488F-B92C-E020902AE029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4561005" y="3036525"/>
            <a:ext cx="361327" cy="1230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8C59ADF-6E07-4DBF-8864-32DC28D8BE25}"/>
              </a:ext>
            </a:extLst>
          </p:cNvPr>
          <p:cNvCxnSpPr>
            <a:cxnSpLocks/>
            <a:stCxn id="21" idx="2"/>
            <a:endCxn id="4" idx="0"/>
          </p:cNvCxnSpPr>
          <p:nvPr/>
        </p:nvCxnSpPr>
        <p:spPr>
          <a:xfrm flipH="1">
            <a:off x="1725040" y="3036525"/>
            <a:ext cx="3197292" cy="1230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9BFC896-F540-4C86-A47A-86E451471568}"/>
              </a:ext>
            </a:extLst>
          </p:cNvPr>
          <p:cNvCxnSpPr>
            <a:cxnSpLocks/>
            <a:stCxn id="21" idx="2"/>
            <a:endCxn id="6" idx="0"/>
          </p:cNvCxnSpPr>
          <p:nvPr/>
        </p:nvCxnSpPr>
        <p:spPr>
          <a:xfrm>
            <a:off x="4922332" y="3036525"/>
            <a:ext cx="2633664" cy="1230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087D06E-6DA1-49F8-B0BC-19F0F2C4F12B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>
            <a:off x="4922332" y="3036525"/>
            <a:ext cx="5469629" cy="1230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0AB52E46-6EF4-4E4F-8AC3-8C67AE42614D}"/>
              </a:ext>
            </a:extLst>
          </p:cNvPr>
          <p:cNvSpPr/>
          <p:nvPr/>
        </p:nvSpPr>
        <p:spPr>
          <a:xfrm>
            <a:off x="968362" y="3804331"/>
            <a:ext cx="191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http://Ip1:port1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8CA65B3-948B-4425-AFE5-459F76995E3F}"/>
              </a:ext>
            </a:extLst>
          </p:cNvPr>
          <p:cNvSpPr/>
          <p:nvPr/>
        </p:nvSpPr>
        <p:spPr>
          <a:xfrm>
            <a:off x="3601029" y="3831921"/>
            <a:ext cx="191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http://Ip2:port2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1245510-2F8F-4E32-9433-24D49160582C}"/>
              </a:ext>
            </a:extLst>
          </p:cNvPr>
          <p:cNvSpPr/>
          <p:nvPr/>
        </p:nvSpPr>
        <p:spPr>
          <a:xfrm>
            <a:off x="6537833" y="3831921"/>
            <a:ext cx="191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http://Ip3:port3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4F935DC-3830-4772-9EA7-990D6FA67AE5}"/>
              </a:ext>
            </a:extLst>
          </p:cNvPr>
          <p:cNvSpPr/>
          <p:nvPr/>
        </p:nvSpPr>
        <p:spPr>
          <a:xfrm>
            <a:off x="9431985" y="3808052"/>
            <a:ext cx="191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http://Ip4:port4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69B543C-1967-4C51-84E2-2D8D5277AD58}"/>
              </a:ext>
            </a:extLst>
          </p:cNvPr>
          <p:cNvSpPr/>
          <p:nvPr/>
        </p:nvSpPr>
        <p:spPr>
          <a:xfrm>
            <a:off x="39428" y="44965"/>
            <a:ext cx="2180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代理转发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768C003-3965-4630-AD06-87F3B7678A2C}"/>
              </a:ext>
            </a:extLst>
          </p:cNvPr>
          <p:cNvSpPr/>
          <p:nvPr/>
        </p:nvSpPr>
        <p:spPr>
          <a:xfrm>
            <a:off x="5236864" y="364721"/>
            <a:ext cx="1718271" cy="769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53588AD-9146-4456-A4CD-AAC8710256F3}"/>
              </a:ext>
            </a:extLst>
          </p:cNvPr>
          <p:cNvCxnSpPr>
            <a:cxnSpLocks/>
            <a:stCxn id="32" idx="2"/>
            <a:endCxn id="21" idx="0"/>
          </p:cNvCxnSpPr>
          <p:nvPr/>
        </p:nvCxnSpPr>
        <p:spPr>
          <a:xfrm flipH="1">
            <a:off x="4922332" y="1133892"/>
            <a:ext cx="1173668" cy="1133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FA10BE03-B174-4F07-B4A5-3EDB8E590AA1}"/>
              </a:ext>
            </a:extLst>
          </p:cNvPr>
          <p:cNvSpPr/>
          <p:nvPr/>
        </p:nvSpPr>
        <p:spPr>
          <a:xfrm>
            <a:off x="4947618" y="1515957"/>
            <a:ext cx="2182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http://api.xxx.com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AB636CB-50D8-48A6-9695-A77F3E8E0116}"/>
              </a:ext>
            </a:extLst>
          </p:cNvPr>
          <p:cNvSpPr/>
          <p:nvPr/>
        </p:nvSpPr>
        <p:spPr>
          <a:xfrm>
            <a:off x="6309695" y="2252142"/>
            <a:ext cx="1718271" cy="769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B36B1C6-17A8-49AA-9161-871105E71BFF}"/>
              </a:ext>
            </a:extLst>
          </p:cNvPr>
          <p:cNvCxnSpPr>
            <a:cxnSpLocks/>
            <a:stCxn id="32" idx="2"/>
            <a:endCxn id="42" idx="0"/>
          </p:cNvCxnSpPr>
          <p:nvPr/>
        </p:nvCxnSpPr>
        <p:spPr>
          <a:xfrm>
            <a:off x="6096000" y="1133892"/>
            <a:ext cx="1072831" cy="1118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C35380E-9EC7-438A-A1A6-E7E6B1618900}"/>
              </a:ext>
            </a:extLst>
          </p:cNvPr>
          <p:cNvCxnSpPr>
            <a:cxnSpLocks/>
            <a:stCxn id="42" idx="2"/>
            <a:endCxn id="7" idx="0"/>
          </p:cNvCxnSpPr>
          <p:nvPr/>
        </p:nvCxnSpPr>
        <p:spPr>
          <a:xfrm>
            <a:off x="7168831" y="3021313"/>
            <a:ext cx="3223130" cy="1245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A4FD41D-AC08-47CB-8BFB-6E1E18A7370A}"/>
              </a:ext>
            </a:extLst>
          </p:cNvPr>
          <p:cNvCxnSpPr>
            <a:cxnSpLocks/>
            <a:stCxn id="42" idx="2"/>
            <a:endCxn id="49" idx="2"/>
          </p:cNvCxnSpPr>
          <p:nvPr/>
        </p:nvCxnSpPr>
        <p:spPr>
          <a:xfrm>
            <a:off x="7168831" y="3021313"/>
            <a:ext cx="328977" cy="1179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58B009D-325C-424E-A638-C93F55462D15}"/>
              </a:ext>
            </a:extLst>
          </p:cNvPr>
          <p:cNvCxnSpPr>
            <a:cxnSpLocks/>
            <a:stCxn id="42" idx="2"/>
            <a:endCxn id="48" idx="2"/>
          </p:cNvCxnSpPr>
          <p:nvPr/>
        </p:nvCxnSpPr>
        <p:spPr>
          <a:xfrm flipH="1">
            <a:off x="4561004" y="3021313"/>
            <a:ext cx="2607827" cy="1179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CCDC54EF-4659-47B4-9187-C71E17963D7C}"/>
              </a:ext>
            </a:extLst>
          </p:cNvPr>
          <p:cNvCxnSpPr>
            <a:cxnSpLocks/>
            <a:stCxn id="42" idx="2"/>
            <a:endCxn id="4" idx="0"/>
          </p:cNvCxnSpPr>
          <p:nvPr/>
        </p:nvCxnSpPr>
        <p:spPr>
          <a:xfrm flipH="1">
            <a:off x="1725040" y="3021313"/>
            <a:ext cx="5443791" cy="1245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69" name="箭头: 左弧形 68">
            <a:extLst>
              <a:ext uri="{FF2B5EF4-FFF2-40B4-BE49-F238E27FC236}">
                <a16:creationId xmlns:a16="http://schemas.microsoft.com/office/drawing/2014/main" id="{E80F7D0D-B8D1-47D4-A39A-A199828DFCB2}"/>
              </a:ext>
            </a:extLst>
          </p:cNvPr>
          <p:cNvSpPr/>
          <p:nvPr/>
        </p:nvSpPr>
        <p:spPr>
          <a:xfrm>
            <a:off x="5794719" y="2488165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0" name="箭头: 左弧形 69">
            <a:extLst>
              <a:ext uri="{FF2B5EF4-FFF2-40B4-BE49-F238E27FC236}">
                <a16:creationId xmlns:a16="http://schemas.microsoft.com/office/drawing/2014/main" id="{53AE5C4A-2542-4397-B1C2-2FA555D6B8D5}"/>
              </a:ext>
            </a:extLst>
          </p:cNvPr>
          <p:cNvSpPr/>
          <p:nvPr/>
        </p:nvSpPr>
        <p:spPr>
          <a:xfrm rot="10800000">
            <a:off x="6062202" y="2488164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570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93A4B03-BC95-416A-A5A5-D85E1116310E}"/>
              </a:ext>
            </a:extLst>
          </p:cNvPr>
          <p:cNvSpPr/>
          <p:nvPr/>
        </p:nvSpPr>
        <p:spPr>
          <a:xfrm>
            <a:off x="865904" y="5474218"/>
            <a:ext cx="1718271" cy="10927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User-Service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283976-49E9-41CE-9E39-0730BD5540A5}"/>
              </a:ext>
            </a:extLst>
          </p:cNvPr>
          <p:cNvSpPr/>
          <p:nvPr/>
        </p:nvSpPr>
        <p:spPr>
          <a:xfrm>
            <a:off x="3701869" y="5474219"/>
            <a:ext cx="1718271" cy="10927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User-Service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46A10B-A2B2-492D-B13D-753BD8293F98}"/>
              </a:ext>
            </a:extLst>
          </p:cNvPr>
          <p:cNvSpPr/>
          <p:nvPr/>
        </p:nvSpPr>
        <p:spPr>
          <a:xfrm>
            <a:off x="6671023" y="5435349"/>
            <a:ext cx="1718271" cy="1092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User-Service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9F4CA0-0728-4FBC-9A64-E1F6056E8125}"/>
              </a:ext>
            </a:extLst>
          </p:cNvPr>
          <p:cNvSpPr/>
          <p:nvPr/>
        </p:nvSpPr>
        <p:spPr>
          <a:xfrm>
            <a:off x="9532825" y="5420138"/>
            <a:ext cx="1718271" cy="11468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User-Service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7499FA1-5AF4-4FE1-91E2-5C7F64A6DF0E}"/>
              </a:ext>
            </a:extLst>
          </p:cNvPr>
          <p:cNvSpPr/>
          <p:nvPr/>
        </p:nvSpPr>
        <p:spPr>
          <a:xfrm>
            <a:off x="1124137" y="6104977"/>
            <a:ext cx="12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Ip1:port1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6A0A91-24DA-450A-AB37-CF121FF7684B}"/>
              </a:ext>
            </a:extLst>
          </p:cNvPr>
          <p:cNvSpPr/>
          <p:nvPr/>
        </p:nvSpPr>
        <p:spPr>
          <a:xfrm>
            <a:off x="3993972" y="6104977"/>
            <a:ext cx="12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Ip2:port2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822C21-898E-4CBC-918A-CC75A556EFAE}"/>
              </a:ext>
            </a:extLst>
          </p:cNvPr>
          <p:cNvSpPr/>
          <p:nvPr/>
        </p:nvSpPr>
        <p:spPr>
          <a:xfrm>
            <a:off x="6929256" y="6104977"/>
            <a:ext cx="12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Ip3:port3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599604-ECC7-40CD-B837-67F63A4A3668}"/>
              </a:ext>
            </a:extLst>
          </p:cNvPr>
          <p:cNvSpPr/>
          <p:nvPr/>
        </p:nvSpPr>
        <p:spPr>
          <a:xfrm>
            <a:off x="9791057" y="6183591"/>
            <a:ext cx="12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Ip4:port4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EE59AB5-D0E7-400A-AF36-A3A3DDE7FD17}"/>
              </a:ext>
            </a:extLst>
          </p:cNvPr>
          <p:cNvSpPr/>
          <p:nvPr/>
        </p:nvSpPr>
        <p:spPr>
          <a:xfrm>
            <a:off x="4063196" y="3751308"/>
            <a:ext cx="1718271" cy="769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Zuul</a:t>
            </a:r>
            <a:endParaRPr lang="zh-CN" altLang="en-US" dirty="0"/>
          </a:p>
        </p:txBody>
      </p:sp>
      <p:sp>
        <p:nvSpPr>
          <p:cNvPr id="23" name="箭头: 左弧形 22">
            <a:extLst>
              <a:ext uri="{FF2B5EF4-FFF2-40B4-BE49-F238E27FC236}">
                <a16:creationId xmlns:a16="http://schemas.microsoft.com/office/drawing/2014/main" id="{C30C45F7-E922-497A-854A-74DA298E2B19}"/>
              </a:ext>
            </a:extLst>
          </p:cNvPr>
          <p:cNvSpPr/>
          <p:nvPr/>
        </p:nvSpPr>
        <p:spPr>
          <a:xfrm>
            <a:off x="2896637" y="5892199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箭头: 左弧形 23">
            <a:extLst>
              <a:ext uri="{FF2B5EF4-FFF2-40B4-BE49-F238E27FC236}">
                <a16:creationId xmlns:a16="http://schemas.microsoft.com/office/drawing/2014/main" id="{B3BE110B-44A2-4BEE-B6E9-F4DB4640C5A6}"/>
              </a:ext>
            </a:extLst>
          </p:cNvPr>
          <p:cNvSpPr/>
          <p:nvPr/>
        </p:nvSpPr>
        <p:spPr>
          <a:xfrm rot="10800000">
            <a:off x="3164120" y="5892198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箭头: 左弧形 24">
            <a:extLst>
              <a:ext uri="{FF2B5EF4-FFF2-40B4-BE49-F238E27FC236}">
                <a16:creationId xmlns:a16="http://schemas.microsoft.com/office/drawing/2014/main" id="{CFDDCB1E-E63E-40FC-AC12-647548ED303E}"/>
              </a:ext>
            </a:extLst>
          </p:cNvPr>
          <p:cNvSpPr/>
          <p:nvPr/>
        </p:nvSpPr>
        <p:spPr>
          <a:xfrm>
            <a:off x="8714675" y="5877425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箭头: 左弧形 25">
            <a:extLst>
              <a:ext uri="{FF2B5EF4-FFF2-40B4-BE49-F238E27FC236}">
                <a16:creationId xmlns:a16="http://schemas.microsoft.com/office/drawing/2014/main" id="{016593DF-AC6B-44E8-8129-585A7ADB39AB}"/>
              </a:ext>
            </a:extLst>
          </p:cNvPr>
          <p:cNvSpPr/>
          <p:nvPr/>
        </p:nvSpPr>
        <p:spPr>
          <a:xfrm rot="10800000">
            <a:off x="8982158" y="5877424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450CEA3-C3C4-488F-B92C-E020902AE029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4561005" y="4520479"/>
            <a:ext cx="361327" cy="953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8C59ADF-6E07-4DBF-8864-32DC28D8BE25}"/>
              </a:ext>
            </a:extLst>
          </p:cNvPr>
          <p:cNvCxnSpPr>
            <a:cxnSpLocks/>
            <a:stCxn id="21" idx="2"/>
            <a:endCxn id="4" idx="0"/>
          </p:cNvCxnSpPr>
          <p:nvPr/>
        </p:nvCxnSpPr>
        <p:spPr>
          <a:xfrm flipH="1">
            <a:off x="1725040" y="4520479"/>
            <a:ext cx="3197292" cy="953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9BFC896-F540-4C86-A47A-86E451471568}"/>
              </a:ext>
            </a:extLst>
          </p:cNvPr>
          <p:cNvCxnSpPr>
            <a:cxnSpLocks/>
            <a:stCxn id="21" idx="2"/>
            <a:endCxn id="6" idx="0"/>
          </p:cNvCxnSpPr>
          <p:nvPr/>
        </p:nvCxnSpPr>
        <p:spPr>
          <a:xfrm>
            <a:off x="4922332" y="4520479"/>
            <a:ext cx="2607827" cy="914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087D06E-6DA1-49F8-B0BC-19F0F2C4F12B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>
            <a:off x="4922332" y="4520479"/>
            <a:ext cx="5469629" cy="899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0AB52E46-6EF4-4E4F-8AC3-8C67AE42614D}"/>
              </a:ext>
            </a:extLst>
          </p:cNvPr>
          <p:cNvSpPr/>
          <p:nvPr/>
        </p:nvSpPr>
        <p:spPr>
          <a:xfrm>
            <a:off x="919159" y="5050806"/>
            <a:ext cx="191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http://Ip1:port1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8CA65B3-948B-4425-AFE5-459F76995E3F}"/>
              </a:ext>
            </a:extLst>
          </p:cNvPr>
          <p:cNvSpPr/>
          <p:nvPr/>
        </p:nvSpPr>
        <p:spPr>
          <a:xfrm>
            <a:off x="3644989" y="5050806"/>
            <a:ext cx="191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http://Ip2:port2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1245510-2F8F-4E32-9433-24D49160582C}"/>
              </a:ext>
            </a:extLst>
          </p:cNvPr>
          <p:cNvSpPr/>
          <p:nvPr/>
        </p:nvSpPr>
        <p:spPr>
          <a:xfrm>
            <a:off x="6544381" y="5027148"/>
            <a:ext cx="191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http://Ip3:port3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4F935DC-3830-4772-9EA7-990D6FA67AE5}"/>
              </a:ext>
            </a:extLst>
          </p:cNvPr>
          <p:cNvSpPr/>
          <p:nvPr/>
        </p:nvSpPr>
        <p:spPr>
          <a:xfrm>
            <a:off x="9398502" y="5050806"/>
            <a:ext cx="191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http://Ip4:port4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69B543C-1967-4C51-84E2-2D8D5277AD58}"/>
              </a:ext>
            </a:extLst>
          </p:cNvPr>
          <p:cNvSpPr/>
          <p:nvPr/>
        </p:nvSpPr>
        <p:spPr>
          <a:xfrm>
            <a:off x="39428" y="44965"/>
            <a:ext cx="2029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zuul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代理转发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768C003-3965-4630-AD06-87F3B7678A2C}"/>
              </a:ext>
            </a:extLst>
          </p:cNvPr>
          <p:cNvSpPr/>
          <p:nvPr/>
        </p:nvSpPr>
        <p:spPr>
          <a:xfrm>
            <a:off x="5160870" y="384754"/>
            <a:ext cx="1718271" cy="769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53588AD-9146-4456-A4CD-AAC8710256F3}"/>
              </a:ext>
            </a:extLst>
          </p:cNvPr>
          <p:cNvCxnSpPr>
            <a:cxnSpLocks/>
            <a:stCxn id="32" idx="2"/>
            <a:endCxn id="55" idx="0"/>
          </p:cNvCxnSpPr>
          <p:nvPr/>
        </p:nvCxnSpPr>
        <p:spPr>
          <a:xfrm flipH="1">
            <a:off x="4922332" y="1153925"/>
            <a:ext cx="1097674" cy="1053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FA10BE03-B174-4F07-B4A5-3EDB8E590AA1}"/>
              </a:ext>
            </a:extLst>
          </p:cNvPr>
          <p:cNvSpPr/>
          <p:nvPr/>
        </p:nvSpPr>
        <p:spPr>
          <a:xfrm>
            <a:off x="4947618" y="1515957"/>
            <a:ext cx="2182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http://api.xxx.com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AB636CB-50D8-48A6-9695-A77F3E8E0116}"/>
              </a:ext>
            </a:extLst>
          </p:cNvPr>
          <p:cNvSpPr/>
          <p:nvPr/>
        </p:nvSpPr>
        <p:spPr>
          <a:xfrm>
            <a:off x="6309695" y="3736096"/>
            <a:ext cx="1718271" cy="769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Zuul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B36B1C6-17A8-49AA-9161-871105E71BFF}"/>
              </a:ext>
            </a:extLst>
          </p:cNvPr>
          <p:cNvCxnSpPr>
            <a:cxnSpLocks/>
            <a:stCxn id="32" idx="2"/>
            <a:endCxn id="57" idx="0"/>
          </p:cNvCxnSpPr>
          <p:nvPr/>
        </p:nvCxnSpPr>
        <p:spPr>
          <a:xfrm>
            <a:off x="6020006" y="1153925"/>
            <a:ext cx="1148825" cy="1038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C35380E-9EC7-438A-A1A6-E7E6B1618900}"/>
              </a:ext>
            </a:extLst>
          </p:cNvPr>
          <p:cNvCxnSpPr>
            <a:cxnSpLocks/>
            <a:stCxn id="42" idx="2"/>
            <a:endCxn id="7" idx="0"/>
          </p:cNvCxnSpPr>
          <p:nvPr/>
        </p:nvCxnSpPr>
        <p:spPr>
          <a:xfrm>
            <a:off x="7168831" y="4505267"/>
            <a:ext cx="3223130" cy="914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A4FD41D-AC08-47CB-8BFB-6E1E18A7370A}"/>
              </a:ext>
            </a:extLst>
          </p:cNvPr>
          <p:cNvCxnSpPr>
            <a:cxnSpLocks/>
            <a:stCxn id="42" idx="2"/>
            <a:endCxn id="6" idx="0"/>
          </p:cNvCxnSpPr>
          <p:nvPr/>
        </p:nvCxnSpPr>
        <p:spPr>
          <a:xfrm>
            <a:off x="7168831" y="4505267"/>
            <a:ext cx="361328" cy="930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58B009D-325C-424E-A638-C93F55462D15}"/>
              </a:ext>
            </a:extLst>
          </p:cNvPr>
          <p:cNvCxnSpPr>
            <a:cxnSpLocks/>
            <a:stCxn id="42" idx="2"/>
            <a:endCxn id="5" idx="0"/>
          </p:cNvCxnSpPr>
          <p:nvPr/>
        </p:nvCxnSpPr>
        <p:spPr>
          <a:xfrm flipH="1">
            <a:off x="4561005" y="4505267"/>
            <a:ext cx="2607826" cy="968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CCDC54EF-4659-47B4-9187-C71E17963D7C}"/>
              </a:ext>
            </a:extLst>
          </p:cNvPr>
          <p:cNvCxnSpPr>
            <a:cxnSpLocks/>
            <a:stCxn id="42" idx="2"/>
            <a:endCxn id="4" idx="0"/>
          </p:cNvCxnSpPr>
          <p:nvPr/>
        </p:nvCxnSpPr>
        <p:spPr>
          <a:xfrm flipH="1">
            <a:off x="1725040" y="4505267"/>
            <a:ext cx="5443791" cy="9689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1C0BBA60-E5DF-4C06-A48F-288FA1E9DF77}"/>
              </a:ext>
            </a:extLst>
          </p:cNvPr>
          <p:cNvSpPr/>
          <p:nvPr/>
        </p:nvSpPr>
        <p:spPr>
          <a:xfrm>
            <a:off x="4063196" y="2207832"/>
            <a:ext cx="1718271" cy="769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66371D3-02BB-4CB1-A018-10D4FC937B8B}"/>
              </a:ext>
            </a:extLst>
          </p:cNvPr>
          <p:cNvSpPr/>
          <p:nvPr/>
        </p:nvSpPr>
        <p:spPr>
          <a:xfrm>
            <a:off x="6309695" y="2192620"/>
            <a:ext cx="1718271" cy="769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</a:t>
            </a:r>
            <a:endParaRPr lang="zh-CN" altLang="en-US" dirty="0"/>
          </a:p>
        </p:txBody>
      </p:sp>
      <p:sp>
        <p:nvSpPr>
          <p:cNvPr id="58" name="箭头: 左弧形 57">
            <a:extLst>
              <a:ext uri="{FF2B5EF4-FFF2-40B4-BE49-F238E27FC236}">
                <a16:creationId xmlns:a16="http://schemas.microsoft.com/office/drawing/2014/main" id="{6B39B9F0-9857-4AC8-8970-4EFE2A7A54C2}"/>
              </a:ext>
            </a:extLst>
          </p:cNvPr>
          <p:cNvSpPr/>
          <p:nvPr/>
        </p:nvSpPr>
        <p:spPr>
          <a:xfrm>
            <a:off x="5794719" y="2428643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箭头: 左弧形 59">
            <a:extLst>
              <a:ext uri="{FF2B5EF4-FFF2-40B4-BE49-F238E27FC236}">
                <a16:creationId xmlns:a16="http://schemas.microsoft.com/office/drawing/2014/main" id="{0A672647-8632-45AB-8C54-D33CB4E27E8A}"/>
              </a:ext>
            </a:extLst>
          </p:cNvPr>
          <p:cNvSpPr/>
          <p:nvPr/>
        </p:nvSpPr>
        <p:spPr>
          <a:xfrm rot="10800000">
            <a:off x="6062202" y="2428642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4F26C42-6BA7-4364-B6F6-71D8D57E214B}"/>
              </a:ext>
            </a:extLst>
          </p:cNvPr>
          <p:cNvCxnSpPr>
            <a:cxnSpLocks/>
            <a:stCxn id="55" idx="2"/>
            <a:endCxn id="21" idx="0"/>
          </p:cNvCxnSpPr>
          <p:nvPr/>
        </p:nvCxnSpPr>
        <p:spPr>
          <a:xfrm>
            <a:off x="4922332" y="2977003"/>
            <a:ext cx="0" cy="7743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C9FEFC85-7316-4D87-A2BD-A19F62637939}"/>
              </a:ext>
            </a:extLst>
          </p:cNvPr>
          <p:cNvCxnSpPr>
            <a:cxnSpLocks/>
            <a:stCxn id="55" idx="2"/>
            <a:endCxn id="42" idx="0"/>
          </p:cNvCxnSpPr>
          <p:nvPr/>
        </p:nvCxnSpPr>
        <p:spPr>
          <a:xfrm>
            <a:off x="4922332" y="2977003"/>
            <a:ext cx="2246499" cy="759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7FD070CF-17E7-4591-86AF-39021EFB2D4F}"/>
              </a:ext>
            </a:extLst>
          </p:cNvPr>
          <p:cNvCxnSpPr>
            <a:cxnSpLocks/>
            <a:stCxn id="57" idx="2"/>
            <a:endCxn id="21" idx="0"/>
          </p:cNvCxnSpPr>
          <p:nvPr/>
        </p:nvCxnSpPr>
        <p:spPr>
          <a:xfrm flipH="1">
            <a:off x="4922332" y="2961791"/>
            <a:ext cx="2246499" cy="789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6C775CB8-BD51-4755-AF95-274D54A21B85}"/>
              </a:ext>
            </a:extLst>
          </p:cNvPr>
          <p:cNvCxnSpPr>
            <a:cxnSpLocks/>
            <a:stCxn id="57" idx="2"/>
            <a:endCxn id="42" idx="0"/>
          </p:cNvCxnSpPr>
          <p:nvPr/>
        </p:nvCxnSpPr>
        <p:spPr>
          <a:xfrm>
            <a:off x="7168831" y="2961791"/>
            <a:ext cx="0" cy="7743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BDEFF522-3C94-445A-9AF0-81AD3F7F55DC}"/>
              </a:ext>
            </a:extLst>
          </p:cNvPr>
          <p:cNvSpPr/>
          <p:nvPr/>
        </p:nvSpPr>
        <p:spPr>
          <a:xfrm>
            <a:off x="9763286" y="2893042"/>
            <a:ext cx="1328852" cy="4713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A966253-3746-4CE2-AB28-B840E69CDD38}"/>
              </a:ext>
            </a:extLst>
          </p:cNvPr>
          <p:cNvSpPr/>
          <p:nvPr/>
        </p:nvSpPr>
        <p:spPr>
          <a:xfrm>
            <a:off x="9672846" y="4151148"/>
            <a:ext cx="1657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eureka3:6081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05437C9B-44A8-4059-8E80-01C5451634DA}"/>
              </a:ext>
            </a:extLst>
          </p:cNvPr>
          <p:cNvSpPr/>
          <p:nvPr/>
        </p:nvSpPr>
        <p:spPr>
          <a:xfrm>
            <a:off x="9761590" y="2041926"/>
            <a:ext cx="1328852" cy="5461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5A05677D-87AA-4EA3-9731-3EC221755EE8}"/>
              </a:ext>
            </a:extLst>
          </p:cNvPr>
          <p:cNvSpPr/>
          <p:nvPr/>
        </p:nvSpPr>
        <p:spPr>
          <a:xfrm>
            <a:off x="9763286" y="3679783"/>
            <a:ext cx="1328852" cy="4713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012CD890-53CE-4F82-80C5-C8C7CAD0352D}"/>
              </a:ext>
            </a:extLst>
          </p:cNvPr>
          <p:cNvSpPr/>
          <p:nvPr/>
        </p:nvSpPr>
        <p:spPr>
          <a:xfrm>
            <a:off x="9671736" y="3326819"/>
            <a:ext cx="1657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eureka2:7081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78F3D46E-72D6-49B2-9685-B881BA8F229B}"/>
              </a:ext>
            </a:extLst>
          </p:cNvPr>
          <p:cNvSpPr/>
          <p:nvPr/>
        </p:nvSpPr>
        <p:spPr>
          <a:xfrm>
            <a:off x="9670040" y="2531895"/>
            <a:ext cx="1657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eureka1:8081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BB07A515-37F1-4F0B-B20D-BDD8BEEA765A}"/>
              </a:ext>
            </a:extLst>
          </p:cNvPr>
          <p:cNvSpPr/>
          <p:nvPr/>
        </p:nvSpPr>
        <p:spPr>
          <a:xfrm>
            <a:off x="9520248" y="1947830"/>
            <a:ext cx="1736238" cy="257264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12BBFDE-4294-46EF-96E7-E9A4E83EB0A9}"/>
              </a:ext>
            </a:extLst>
          </p:cNvPr>
          <p:cNvSpPr/>
          <p:nvPr/>
        </p:nvSpPr>
        <p:spPr>
          <a:xfrm>
            <a:off x="9696203" y="1565228"/>
            <a:ext cx="1385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43B4574B-8834-4B85-A486-EC76FADD0619}"/>
              </a:ext>
            </a:extLst>
          </p:cNvPr>
          <p:cNvCxnSpPr>
            <a:cxnSpLocks/>
            <a:stCxn id="94" idx="1"/>
            <a:endCxn id="42" idx="3"/>
          </p:cNvCxnSpPr>
          <p:nvPr/>
        </p:nvCxnSpPr>
        <p:spPr>
          <a:xfrm flipH="1">
            <a:off x="8027966" y="3234155"/>
            <a:ext cx="1492282" cy="886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1A1E10D3-F881-4FAB-BEBA-0B296027ECF4}"/>
              </a:ext>
            </a:extLst>
          </p:cNvPr>
          <p:cNvCxnSpPr>
            <a:cxnSpLocks/>
            <a:stCxn id="7" idx="0"/>
            <a:endCxn id="94" idx="2"/>
          </p:cNvCxnSpPr>
          <p:nvPr/>
        </p:nvCxnSpPr>
        <p:spPr>
          <a:xfrm flipH="1" flipV="1">
            <a:off x="10388367" y="4520479"/>
            <a:ext cx="3594" cy="899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572F2426-A333-4B3F-B8FA-8DF10D70CECD}"/>
              </a:ext>
            </a:extLst>
          </p:cNvPr>
          <p:cNvSpPr/>
          <p:nvPr/>
        </p:nvSpPr>
        <p:spPr>
          <a:xfrm>
            <a:off x="3987413" y="3389582"/>
            <a:ext cx="1913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http://ip5:port5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6C61F1AD-6FA5-489B-BE2F-23C90ACAFF7C}"/>
              </a:ext>
            </a:extLst>
          </p:cNvPr>
          <p:cNvSpPr/>
          <p:nvPr/>
        </p:nvSpPr>
        <p:spPr>
          <a:xfrm>
            <a:off x="6226245" y="3389582"/>
            <a:ext cx="1913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http://ip6:port6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7351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0F352C0-1F8A-44DB-B280-F9370DC11388}"/>
              </a:ext>
            </a:extLst>
          </p:cNvPr>
          <p:cNvSpPr/>
          <p:nvPr/>
        </p:nvSpPr>
        <p:spPr>
          <a:xfrm>
            <a:off x="5177319" y="3244334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第七章</a:t>
            </a:r>
            <a:r>
              <a:rPr lang="en-US" altLang="zh-CN" dirty="0"/>
              <a:t> OAuth2</a:t>
            </a:r>
            <a:r>
              <a:rPr lang="zh-CN" altLang="en-US" dirty="0"/>
              <a:t>认证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8DC32FF-8C3F-43D3-BABA-0BDD0D0691F9}"/>
              </a:ext>
            </a:extLst>
          </p:cNvPr>
          <p:cNvSpPr/>
          <p:nvPr/>
        </p:nvSpPr>
        <p:spPr>
          <a:xfrm>
            <a:off x="3021495" y="3847956"/>
            <a:ext cx="7540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http://blog.csdn.net/crazycoder2010/article/details/78457832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6E64A7-5CEC-4D3D-B79F-1046E078AAFE}"/>
              </a:ext>
            </a:extLst>
          </p:cNvPr>
          <p:cNvSpPr/>
          <p:nvPr/>
        </p:nvSpPr>
        <p:spPr>
          <a:xfrm>
            <a:off x="3021495" y="4266912"/>
            <a:ext cx="6059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https://github.com/kwang2003/springcloud-study-ch07.git</a:t>
            </a:r>
          </a:p>
        </p:txBody>
      </p:sp>
    </p:spTree>
    <p:extLst>
      <p:ext uri="{BB962C8B-B14F-4D97-AF65-F5344CB8AC3E}">
        <p14:creationId xmlns:p14="http://schemas.microsoft.com/office/powerpoint/2010/main" val="3211041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93A4B03-BC95-416A-A5A5-D85E1116310E}"/>
              </a:ext>
            </a:extLst>
          </p:cNvPr>
          <p:cNvSpPr/>
          <p:nvPr/>
        </p:nvSpPr>
        <p:spPr>
          <a:xfrm>
            <a:off x="865904" y="5474218"/>
            <a:ext cx="1718271" cy="10927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User-Service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283976-49E9-41CE-9E39-0730BD5540A5}"/>
              </a:ext>
            </a:extLst>
          </p:cNvPr>
          <p:cNvSpPr/>
          <p:nvPr/>
        </p:nvSpPr>
        <p:spPr>
          <a:xfrm>
            <a:off x="3701869" y="5474219"/>
            <a:ext cx="1718271" cy="10927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User-Service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46A10B-A2B2-492D-B13D-753BD8293F98}"/>
              </a:ext>
            </a:extLst>
          </p:cNvPr>
          <p:cNvSpPr/>
          <p:nvPr/>
        </p:nvSpPr>
        <p:spPr>
          <a:xfrm>
            <a:off x="6671023" y="5435349"/>
            <a:ext cx="1718271" cy="1092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User-Service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9F4CA0-0728-4FBC-9A64-E1F6056E8125}"/>
              </a:ext>
            </a:extLst>
          </p:cNvPr>
          <p:cNvSpPr/>
          <p:nvPr/>
        </p:nvSpPr>
        <p:spPr>
          <a:xfrm>
            <a:off x="9532825" y="5420138"/>
            <a:ext cx="1718271" cy="11468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User-Service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7499FA1-5AF4-4FE1-91E2-5C7F64A6DF0E}"/>
              </a:ext>
            </a:extLst>
          </p:cNvPr>
          <p:cNvSpPr/>
          <p:nvPr/>
        </p:nvSpPr>
        <p:spPr>
          <a:xfrm>
            <a:off x="1124137" y="6104977"/>
            <a:ext cx="12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Ip1:port1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6A0A91-24DA-450A-AB37-CF121FF7684B}"/>
              </a:ext>
            </a:extLst>
          </p:cNvPr>
          <p:cNvSpPr/>
          <p:nvPr/>
        </p:nvSpPr>
        <p:spPr>
          <a:xfrm>
            <a:off x="3993972" y="6104977"/>
            <a:ext cx="12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Ip2:port2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822C21-898E-4CBC-918A-CC75A556EFAE}"/>
              </a:ext>
            </a:extLst>
          </p:cNvPr>
          <p:cNvSpPr/>
          <p:nvPr/>
        </p:nvSpPr>
        <p:spPr>
          <a:xfrm>
            <a:off x="6929256" y="6104977"/>
            <a:ext cx="12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Ip3:port3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599604-ECC7-40CD-B837-67F63A4A3668}"/>
              </a:ext>
            </a:extLst>
          </p:cNvPr>
          <p:cNvSpPr/>
          <p:nvPr/>
        </p:nvSpPr>
        <p:spPr>
          <a:xfrm>
            <a:off x="9791057" y="6183591"/>
            <a:ext cx="12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Ip4:port4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EE59AB5-D0E7-400A-AF36-A3A3DDE7FD17}"/>
              </a:ext>
            </a:extLst>
          </p:cNvPr>
          <p:cNvSpPr/>
          <p:nvPr/>
        </p:nvSpPr>
        <p:spPr>
          <a:xfrm>
            <a:off x="4063196" y="3751308"/>
            <a:ext cx="1718271" cy="769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Zuul</a:t>
            </a:r>
            <a:endParaRPr lang="zh-CN" altLang="en-US" dirty="0"/>
          </a:p>
        </p:txBody>
      </p:sp>
      <p:sp>
        <p:nvSpPr>
          <p:cNvPr id="23" name="箭头: 左弧形 22">
            <a:extLst>
              <a:ext uri="{FF2B5EF4-FFF2-40B4-BE49-F238E27FC236}">
                <a16:creationId xmlns:a16="http://schemas.microsoft.com/office/drawing/2014/main" id="{C30C45F7-E922-497A-854A-74DA298E2B19}"/>
              </a:ext>
            </a:extLst>
          </p:cNvPr>
          <p:cNvSpPr/>
          <p:nvPr/>
        </p:nvSpPr>
        <p:spPr>
          <a:xfrm>
            <a:off x="2896637" y="5892199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箭头: 左弧形 23">
            <a:extLst>
              <a:ext uri="{FF2B5EF4-FFF2-40B4-BE49-F238E27FC236}">
                <a16:creationId xmlns:a16="http://schemas.microsoft.com/office/drawing/2014/main" id="{B3BE110B-44A2-4BEE-B6E9-F4DB4640C5A6}"/>
              </a:ext>
            </a:extLst>
          </p:cNvPr>
          <p:cNvSpPr/>
          <p:nvPr/>
        </p:nvSpPr>
        <p:spPr>
          <a:xfrm rot="10800000">
            <a:off x="3164120" y="5892198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箭头: 左弧形 24">
            <a:extLst>
              <a:ext uri="{FF2B5EF4-FFF2-40B4-BE49-F238E27FC236}">
                <a16:creationId xmlns:a16="http://schemas.microsoft.com/office/drawing/2014/main" id="{CFDDCB1E-E63E-40FC-AC12-647548ED303E}"/>
              </a:ext>
            </a:extLst>
          </p:cNvPr>
          <p:cNvSpPr/>
          <p:nvPr/>
        </p:nvSpPr>
        <p:spPr>
          <a:xfrm>
            <a:off x="8714675" y="5877425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箭头: 左弧形 25">
            <a:extLst>
              <a:ext uri="{FF2B5EF4-FFF2-40B4-BE49-F238E27FC236}">
                <a16:creationId xmlns:a16="http://schemas.microsoft.com/office/drawing/2014/main" id="{016593DF-AC6B-44E8-8129-585A7ADB39AB}"/>
              </a:ext>
            </a:extLst>
          </p:cNvPr>
          <p:cNvSpPr/>
          <p:nvPr/>
        </p:nvSpPr>
        <p:spPr>
          <a:xfrm rot="10800000">
            <a:off x="8982158" y="5877424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450CEA3-C3C4-488F-B92C-E020902AE029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4561005" y="4520479"/>
            <a:ext cx="361327" cy="953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8C59ADF-6E07-4DBF-8864-32DC28D8BE25}"/>
              </a:ext>
            </a:extLst>
          </p:cNvPr>
          <p:cNvCxnSpPr>
            <a:cxnSpLocks/>
            <a:stCxn id="21" idx="2"/>
            <a:endCxn id="4" idx="0"/>
          </p:cNvCxnSpPr>
          <p:nvPr/>
        </p:nvCxnSpPr>
        <p:spPr>
          <a:xfrm flipH="1">
            <a:off x="1725040" y="4520479"/>
            <a:ext cx="3197292" cy="953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9BFC896-F540-4C86-A47A-86E451471568}"/>
              </a:ext>
            </a:extLst>
          </p:cNvPr>
          <p:cNvCxnSpPr>
            <a:cxnSpLocks/>
            <a:stCxn id="21" idx="2"/>
            <a:endCxn id="6" idx="0"/>
          </p:cNvCxnSpPr>
          <p:nvPr/>
        </p:nvCxnSpPr>
        <p:spPr>
          <a:xfrm>
            <a:off x="4922332" y="4520479"/>
            <a:ext cx="2607827" cy="914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087D06E-6DA1-49F8-B0BC-19F0F2C4F12B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>
            <a:off x="4922332" y="4520479"/>
            <a:ext cx="5469629" cy="899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0AB52E46-6EF4-4E4F-8AC3-8C67AE42614D}"/>
              </a:ext>
            </a:extLst>
          </p:cNvPr>
          <p:cNvSpPr/>
          <p:nvPr/>
        </p:nvSpPr>
        <p:spPr>
          <a:xfrm>
            <a:off x="919159" y="5050806"/>
            <a:ext cx="191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http://Ip1:port1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8CA65B3-948B-4425-AFE5-459F76995E3F}"/>
              </a:ext>
            </a:extLst>
          </p:cNvPr>
          <p:cNvSpPr/>
          <p:nvPr/>
        </p:nvSpPr>
        <p:spPr>
          <a:xfrm>
            <a:off x="3644989" y="5050806"/>
            <a:ext cx="191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http://Ip2:port2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1245510-2F8F-4E32-9433-24D49160582C}"/>
              </a:ext>
            </a:extLst>
          </p:cNvPr>
          <p:cNvSpPr/>
          <p:nvPr/>
        </p:nvSpPr>
        <p:spPr>
          <a:xfrm>
            <a:off x="6544381" y="5027148"/>
            <a:ext cx="191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http://Ip3:port3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4F935DC-3830-4772-9EA7-990D6FA67AE5}"/>
              </a:ext>
            </a:extLst>
          </p:cNvPr>
          <p:cNvSpPr/>
          <p:nvPr/>
        </p:nvSpPr>
        <p:spPr>
          <a:xfrm>
            <a:off x="9398502" y="5050806"/>
            <a:ext cx="191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http://Ip4:port4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69B543C-1967-4C51-84E2-2D8D5277AD58}"/>
              </a:ext>
            </a:extLst>
          </p:cNvPr>
          <p:cNvSpPr/>
          <p:nvPr/>
        </p:nvSpPr>
        <p:spPr>
          <a:xfrm>
            <a:off x="39428" y="44965"/>
            <a:ext cx="2810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oauth2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进行安全认证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768C003-3965-4630-AD06-87F3B7678A2C}"/>
              </a:ext>
            </a:extLst>
          </p:cNvPr>
          <p:cNvSpPr/>
          <p:nvPr/>
        </p:nvSpPr>
        <p:spPr>
          <a:xfrm>
            <a:off x="5160870" y="384754"/>
            <a:ext cx="1718271" cy="769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53588AD-9146-4456-A4CD-AAC8710256F3}"/>
              </a:ext>
            </a:extLst>
          </p:cNvPr>
          <p:cNvCxnSpPr>
            <a:cxnSpLocks/>
            <a:stCxn id="32" idx="2"/>
            <a:endCxn id="55" idx="0"/>
          </p:cNvCxnSpPr>
          <p:nvPr/>
        </p:nvCxnSpPr>
        <p:spPr>
          <a:xfrm flipH="1">
            <a:off x="4922332" y="1153925"/>
            <a:ext cx="1097674" cy="1053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FA10BE03-B174-4F07-B4A5-3EDB8E590AA1}"/>
              </a:ext>
            </a:extLst>
          </p:cNvPr>
          <p:cNvSpPr/>
          <p:nvPr/>
        </p:nvSpPr>
        <p:spPr>
          <a:xfrm>
            <a:off x="4947618" y="1515957"/>
            <a:ext cx="2182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http://api.xxx.com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AB636CB-50D8-48A6-9695-A77F3E8E0116}"/>
              </a:ext>
            </a:extLst>
          </p:cNvPr>
          <p:cNvSpPr/>
          <p:nvPr/>
        </p:nvSpPr>
        <p:spPr>
          <a:xfrm>
            <a:off x="6309695" y="3736096"/>
            <a:ext cx="1718271" cy="769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Zuul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B36B1C6-17A8-49AA-9161-871105E71BFF}"/>
              </a:ext>
            </a:extLst>
          </p:cNvPr>
          <p:cNvCxnSpPr>
            <a:cxnSpLocks/>
            <a:stCxn id="32" idx="2"/>
            <a:endCxn id="57" idx="0"/>
          </p:cNvCxnSpPr>
          <p:nvPr/>
        </p:nvCxnSpPr>
        <p:spPr>
          <a:xfrm>
            <a:off x="6020006" y="1153925"/>
            <a:ext cx="1148825" cy="1038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C35380E-9EC7-438A-A1A6-E7E6B1618900}"/>
              </a:ext>
            </a:extLst>
          </p:cNvPr>
          <p:cNvCxnSpPr>
            <a:cxnSpLocks/>
            <a:stCxn id="42" idx="2"/>
            <a:endCxn id="7" idx="0"/>
          </p:cNvCxnSpPr>
          <p:nvPr/>
        </p:nvCxnSpPr>
        <p:spPr>
          <a:xfrm>
            <a:off x="7168831" y="4505267"/>
            <a:ext cx="3223130" cy="914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A4FD41D-AC08-47CB-8BFB-6E1E18A7370A}"/>
              </a:ext>
            </a:extLst>
          </p:cNvPr>
          <p:cNvCxnSpPr>
            <a:cxnSpLocks/>
            <a:stCxn id="42" idx="2"/>
            <a:endCxn id="6" idx="0"/>
          </p:cNvCxnSpPr>
          <p:nvPr/>
        </p:nvCxnSpPr>
        <p:spPr>
          <a:xfrm>
            <a:off x="7168831" y="4505267"/>
            <a:ext cx="361328" cy="930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58B009D-325C-424E-A638-C93F55462D15}"/>
              </a:ext>
            </a:extLst>
          </p:cNvPr>
          <p:cNvCxnSpPr>
            <a:cxnSpLocks/>
            <a:stCxn id="42" idx="2"/>
            <a:endCxn id="5" idx="0"/>
          </p:cNvCxnSpPr>
          <p:nvPr/>
        </p:nvCxnSpPr>
        <p:spPr>
          <a:xfrm flipH="1">
            <a:off x="4561005" y="4505267"/>
            <a:ext cx="2607826" cy="968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CCDC54EF-4659-47B4-9187-C71E17963D7C}"/>
              </a:ext>
            </a:extLst>
          </p:cNvPr>
          <p:cNvCxnSpPr>
            <a:cxnSpLocks/>
            <a:stCxn id="42" idx="2"/>
            <a:endCxn id="4" idx="0"/>
          </p:cNvCxnSpPr>
          <p:nvPr/>
        </p:nvCxnSpPr>
        <p:spPr>
          <a:xfrm flipH="1">
            <a:off x="1725040" y="4505267"/>
            <a:ext cx="5443791" cy="9689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1C0BBA60-E5DF-4C06-A48F-288FA1E9DF77}"/>
              </a:ext>
            </a:extLst>
          </p:cNvPr>
          <p:cNvSpPr/>
          <p:nvPr/>
        </p:nvSpPr>
        <p:spPr>
          <a:xfrm>
            <a:off x="4063196" y="2207832"/>
            <a:ext cx="1718271" cy="769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66371D3-02BB-4CB1-A018-10D4FC937B8B}"/>
              </a:ext>
            </a:extLst>
          </p:cNvPr>
          <p:cNvSpPr/>
          <p:nvPr/>
        </p:nvSpPr>
        <p:spPr>
          <a:xfrm>
            <a:off x="6309695" y="2192620"/>
            <a:ext cx="1718271" cy="769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</a:t>
            </a:r>
            <a:endParaRPr lang="zh-CN" altLang="en-US" dirty="0"/>
          </a:p>
        </p:txBody>
      </p:sp>
      <p:sp>
        <p:nvSpPr>
          <p:cNvPr id="58" name="箭头: 左弧形 57">
            <a:extLst>
              <a:ext uri="{FF2B5EF4-FFF2-40B4-BE49-F238E27FC236}">
                <a16:creationId xmlns:a16="http://schemas.microsoft.com/office/drawing/2014/main" id="{6B39B9F0-9857-4AC8-8970-4EFE2A7A54C2}"/>
              </a:ext>
            </a:extLst>
          </p:cNvPr>
          <p:cNvSpPr/>
          <p:nvPr/>
        </p:nvSpPr>
        <p:spPr>
          <a:xfrm>
            <a:off x="5794719" y="2428643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箭头: 左弧形 59">
            <a:extLst>
              <a:ext uri="{FF2B5EF4-FFF2-40B4-BE49-F238E27FC236}">
                <a16:creationId xmlns:a16="http://schemas.microsoft.com/office/drawing/2014/main" id="{0A672647-8632-45AB-8C54-D33CB4E27E8A}"/>
              </a:ext>
            </a:extLst>
          </p:cNvPr>
          <p:cNvSpPr/>
          <p:nvPr/>
        </p:nvSpPr>
        <p:spPr>
          <a:xfrm rot="10800000">
            <a:off x="6062202" y="2428642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4F26C42-6BA7-4364-B6F6-71D8D57E214B}"/>
              </a:ext>
            </a:extLst>
          </p:cNvPr>
          <p:cNvCxnSpPr>
            <a:cxnSpLocks/>
            <a:stCxn id="55" idx="2"/>
            <a:endCxn id="21" idx="0"/>
          </p:cNvCxnSpPr>
          <p:nvPr/>
        </p:nvCxnSpPr>
        <p:spPr>
          <a:xfrm>
            <a:off x="4922332" y="2977003"/>
            <a:ext cx="0" cy="7743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C9FEFC85-7316-4D87-A2BD-A19F62637939}"/>
              </a:ext>
            </a:extLst>
          </p:cNvPr>
          <p:cNvCxnSpPr>
            <a:cxnSpLocks/>
            <a:stCxn id="55" idx="2"/>
            <a:endCxn id="42" idx="0"/>
          </p:cNvCxnSpPr>
          <p:nvPr/>
        </p:nvCxnSpPr>
        <p:spPr>
          <a:xfrm>
            <a:off x="4922332" y="2977003"/>
            <a:ext cx="2246499" cy="759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7FD070CF-17E7-4591-86AF-39021EFB2D4F}"/>
              </a:ext>
            </a:extLst>
          </p:cNvPr>
          <p:cNvCxnSpPr>
            <a:cxnSpLocks/>
            <a:stCxn id="57" idx="2"/>
            <a:endCxn id="21" idx="0"/>
          </p:cNvCxnSpPr>
          <p:nvPr/>
        </p:nvCxnSpPr>
        <p:spPr>
          <a:xfrm flipH="1">
            <a:off x="4922332" y="2961791"/>
            <a:ext cx="2246499" cy="789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6C775CB8-BD51-4755-AF95-274D54A21B85}"/>
              </a:ext>
            </a:extLst>
          </p:cNvPr>
          <p:cNvCxnSpPr>
            <a:cxnSpLocks/>
            <a:stCxn id="57" idx="2"/>
            <a:endCxn id="42" idx="0"/>
          </p:cNvCxnSpPr>
          <p:nvPr/>
        </p:nvCxnSpPr>
        <p:spPr>
          <a:xfrm>
            <a:off x="7168831" y="2961791"/>
            <a:ext cx="0" cy="7743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BDEFF522-3C94-445A-9AF0-81AD3F7F55DC}"/>
              </a:ext>
            </a:extLst>
          </p:cNvPr>
          <p:cNvSpPr/>
          <p:nvPr/>
        </p:nvSpPr>
        <p:spPr>
          <a:xfrm>
            <a:off x="9763286" y="2893042"/>
            <a:ext cx="1328852" cy="4713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A966253-3746-4CE2-AB28-B840E69CDD38}"/>
              </a:ext>
            </a:extLst>
          </p:cNvPr>
          <p:cNvSpPr/>
          <p:nvPr/>
        </p:nvSpPr>
        <p:spPr>
          <a:xfrm>
            <a:off x="9672846" y="4151148"/>
            <a:ext cx="1657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eureka3:6081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05437C9B-44A8-4059-8E80-01C5451634DA}"/>
              </a:ext>
            </a:extLst>
          </p:cNvPr>
          <p:cNvSpPr/>
          <p:nvPr/>
        </p:nvSpPr>
        <p:spPr>
          <a:xfrm>
            <a:off x="9761590" y="2041926"/>
            <a:ext cx="1328852" cy="5461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5A05677D-87AA-4EA3-9731-3EC221755EE8}"/>
              </a:ext>
            </a:extLst>
          </p:cNvPr>
          <p:cNvSpPr/>
          <p:nvPr/>
        </p:nvSpPr>
        <p:spPr>
          <a:xfrm>
            <a:off x="9763286" y="3679783"/>
            <a:ext cx="1328852" cy="4713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012CD890-53CE-4F82-80C5-C8C7CAD0352D}"/>
              </a:ext>
            </a:extLst>
          </p:cNvPr>
          <p:cNvSpPr/>
          <p:nvPr/>
        </p:nvSpPr>
        <p:spPr>
          <a:xfrm>
            <a:off x="9671736" y="3326819"/>
            <a:ext cx="1657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eureka2:7081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78F3D46E-72D6-49B2-9685-B881BA8F229B}"/>
              </a:ext>
            </a:extLst>
          </p:cNvPr>
          <p:cNvSpPr/>
          <p:nvPr/>
        </p:nvSpPr>
        <p:spPr>
          <a:xfrm>
            <a:off x="9670040" y="2531895"/>
            <a:ext cx="1657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eureka1:8081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BB07A515-37F1-4F0B-B20D-BDD8BEEA765A}"/>
              </a:ext>
            </a:extLst>
          </p:cNvPr>
          <p:cNvSpPr/>
          <p:nvPr/>
        </p:nvSpPr>
        <p:spPr>
          <a:xfrm>
            <a:off x="9520248" y="1947830"/>
            <a:ext cx="1736238" cy="257264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12BBFDE-4294-46EF-96E7-E9A4E83EB0A9}"/>
              </a:ext>
            </a:extLst>
          </p:cNvPr>
          <p:cNvSpPr/>
          <p:nvPr/>
        </p:nvSpPr>
        <p:spPr>
          <a:xfrm>
            <a:off x="9696203" y="1565228"/>
            <a:ext cx="1385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43B4574B-8834-4B85-A486-EC76FADD0619}"/>
              </a:ext>
            </a:extLst>
          </p:cNvPr>
          <p:cNvCxnSpPr>
            <a:cxnSpLocks/>
            <a:stCxn id="94" idx="1"/>
            <a:endCxn id="42" idx="3"/>
          </p:cNvCxnSpPr>
          <p:nvPr/>
        </p:nvCxnSpPr>
        <p:spPr>
          <a:xfrm flipH="1">
            <a:off x="8027966" y="3234155"/>
            <a:ext cx="1492282" cy="886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1A1E10D3-F881-4FAB-BEBA-0B296027ECF4}"/>
              </a:ext>
            </a:extLst>
          </p:cNvPr>
          <p:cNvCxnSpPr>
            <a:cxnSpLocks/>
            <a:stCxn id="7" idx="0"/>
            <a:endCxn id="94" idx="2"/>
          </p:cNvCxnSpPr>
          <p:nvPr/>
        </p:nvCxnSpPr>
        <p:spPr>
          <a:xfrm flipH="1" flipV="1">
            <a:off x="10388367" y="4520479"/>
            <a:ext cx="3594" cy="899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572F2426-A333-4B3F-B8FA-8DF10D70CECD}"/>
              </a:ext>
            </a:extLst>
          </p:cNvPr>
          <p:cNvSpPr/>
          <p:nvPr/>
        </p:nvSpPr>
        <p:spPr>
          <a:xfrm>
            <a:off x="3987413" y="3389582"/>
            <a:ext cx="1913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http://ip5:port5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6C61F1AD-6FA5-489B-BE2F-23C90ACAFF7C}"/>
              </a:ext>
            </a:extLst>
          </p:cNvPr>
          <p:cNvSpPr/>
          <p:nvPr/>
        </p:nvSpPr>
        <p:spPr>
          <a:xfrm>
            <a:off x="6226245" y="3389582"/>
            <a:ext cx="1913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http://ip6:port6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2194643-A2C8-4F12-8583-42BC34FBDB47}"/>
              </a:ext>
            </a:extLst>
          </p:cNvPr>
          <p:cNvSpPr/>
          <p:nvPr/>
        </p:nvSpPr>
        <p:spPr>
          <a:xfrm>
            <a:off x="861392" y="3736095"/>
            <a:ext cx="1718271" cy="769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Oauth2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1BF451F-4A5F-45E9-95D3-A00651923C6D}"/>
              </a:ext>
            </a:extLst>
          </p:cNvPr>
          <p:cNvCxnSpPr>
            <a:cxnSpLocks/>
            <a:stCxn id="21" idx="1"/>
            <a:endCxn id="54" idx="3"/>
          </p:cNvCxnSpPr>
          <p:nvPr/>
        </p:nvCxnSpPr>
        <p:spPr>
          <a:xfrm flipH="1" flipV="1">
            <a:off x="2579663" y="4120681"/>
            <a:ext cx="1483533" cy="15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35400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4DE1368-D6E3-4AE7-8125-2664F752CA49}"/>
              </a:ext>
            </a:extLst>
          </p:cNvPr>
          <p:cNvSpPr/>
          <p:nvPr/>
        </p:nvSpPr>
        <p:spPr>
          <a:xfrm>
            <a:off x="1942854" y="1934816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Ip1:8080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9F6456-1BD7-451D-820B-E4CB87653AE5}"/>
              </a:ext>
            </a:extLst>
          </p:cNvPr>
          <p:cNvSpPr/>
          <p:nvPr/>
        </p:nvSpPr>
        <p:spPr>
          <a:xfrm>
            <a:off x="103827" y="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现状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F9ED63-330D-4B20-A6DC-A801D44A2052}"/>
              </a:ext>
            </a:extLst>
          </p:cNvPr>
          <p:cNvSpPr/>
          <p:nvPr/>
        </p:nvSpPr>
        <p:spPr>
          <a:xfrm>
            <a:off x="7376245" y="1934816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B779450-0979-451B-81A2-85DB1B266A64}"/>
              </a:ext>
            </a:extLst>
          </p:cNvPr>
          <p:cNvCxnSpPr>
            <a:cxnSpLocks/>
            <a:stCxn id="12" idx="1"/>
            <a:endCxn id="2" idx="3"/>
          </p:cNvCxnSpPr>
          <p:nvPr/>
        </p:nvCxnSpPr>
        <p:spPr>
          <a:xfrm flipH="1">
            <a:off x="4421010" y="2517912"/>
            <a:ext cx="29552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71A3162B-47BC-4168-9DF4-3750E4208662}"/>
              </a:ext>
            </a:extLst>
          </p:cNvPr>
          <p:cNvSpPr/>
          <p:nvPr/>
        </p:nvSpPr>
        <p:spPr>
          <a:xfrm>
            <a:off x="2062672" y="3101008"/>
            <a:ext cx="235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Springcloud</a:t>
            </a:r>
            <a:r>
              <a:rPr lang="en-US" altLang="zh-CN" dirty="0"/>
              <a:t>-message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07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4DE1368-D6E3-4AE7-8125-2664F752CA49}"/>
              </a:ext>
            </a:extLst>
          </p:cNvPr>
          <p:cNvSpPr/>
          <p:nvPr/>
        </p:nvSpPr>
        <p:spPr>
          <a:xfrm>
            <a:off x="432106" y="927648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Ip1:8080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9F6456-1BD7-451D-820B-E4CB87653AE5}"/>
              </a:ext>
            </a:extLst>
          </p:cNvPr>
          <p:cNvSpPr/>
          <p:nvPr/>
        </p:nvSpPr>
        <p:spPr>
          <a:xfrm>
            <a:off x="103827" y="0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nginx</a:t>
            </a:r>
            <a:r>
              <a:rPr lang="zh-CN" altLang="en-US" dirty="0"/>
              <a:t>来做负载均衡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F9ED63-330D-4B20-A6DC-A801D44A2052}"/>
              </a:ext>
            </a:extLst>
          </p:cNvPr>
          <p:cNvSpPr/>
          <p:nvPr/>
        </p:nvSpPr>
        <p:spPr>
          <a:xfrm>
            <a:off x="4809888" y="1862792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nginx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B779450-0979-451B-81A2-85DB1B266A64}"/>
              </a:ext>
            </a:extLst>
          </p:cNvPr>
          <p:cNvCxnSpPr>
            <a:cxnSpLocks/>
            <a:stCxn id="12" idx="1"/>
            <a:endCxn id="2" idx="3"/>
          </p:cNvCxnSpPr>
          <p:nvPr/>
        </p:nvCxnSpPr>
        <p:spPr>
          <a:xfrm flipH="1" flipV="1">
            <a:off x="2910262" y="1510744"/>
            <a:ext cx="1899626" cy="935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71A3162B-47BC-4168-9DF4-3750E4208662}"/>
              </a:ext>
            </a:extLst>
          </p:cNvPr>
          <p:cNvSpPr/>
          <p:nvPr/>
        </p:nvSpPr>
        <p:spPr>
          <a:xfrm>
            <a:off x="432106" y="5655512"/>
            <a:ext cx="235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Springcloud</a:t>
            </a:r>
            <a:r>
              <a:rPr lang="en-US" altLang="zh-CN" dirty="0"/>
              <a:t>-message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93342F-759C-41A1-92FB-946B8D519CE3}"/>
              </a:ext>
            </a:extLst>
          </p:cNvPr>
          <p:cNvSpPr/>
          <p:nvPr/>
        </p:nvSpPr>
        <p:spPr>
          <a:xfrm>
            <a:off x="432106" y="2565158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Ip2:8080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1F1EB17-2AB5-46FE-BAC4-CB3EFAF8E838}"/>
              </a:ext>
            </a:extLst>
          </p:cNvPr>
          <p:cNvSpPr/>
          <p:nvPr/>
        </p:nvSpPr>
        <p:spPr>
          <a:xfrm>
            <a:off x="432106" y="4202668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Ip3:8080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B96370C-DF41-43DD-91B9-088D1EDA58EE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flipH="1">
            <a:off x="2910262" y="2445888"/>
            <a:ext cx="1899626" cy="70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7C45D44-A2DA-4ACB-B419-824121B67874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>
            <a:off x="2910262" y="2445888"/>
            <a:ext cx="1899626" cy="2339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F6CCBDBF-2C3F-4F9C-BA18-5797EC00CF52}"/>
              </a:ext>
            </a:extLst>
          </p:cNvPr>
          <p:cNvSpPr/>
          <p:nvPr/>
        </p:nvSpPr>
        <p:spPr>
          <a:xfrm>
            <a:off x="9187670" y="2565158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EDB9BEE-F14F-4D50-A995-667A5FF01D6D}"/>
              </a:ext>
            </a:extLst>
          </p:cNvPr>
          <p:cNvCxnSpPr>
            <a:cxnSpLocks/>
            <a:stCxn id="25" idx="1"/>
            <a:endCxn id="12" idx="3"/>
          </p:cNvCxnSpPr>
          <p:nvPr/>
        </p:nvCxnSpPr>
        <p:spPr>
          <a:xfrm flipH="1" flipV="1">
            <a:off x="7288044" y="2445888"/>
            <a:ext cx="1899626" cy="70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161EECBA-090B-4D5B-A9A9-D3F63D892C5C}"/>
              </a:ext>
            </a:extLst>
          </p:cNvPr>
          <p:cNvSpPr/>
          <p:nvPr/>
        </p:nvSpPr>
        <p:spPr>
          <a:xfrm>
            <a:off x="4809888" y="3500302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nginx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2F99456-99CB-41F5-8EB6-7A51075BAC25}"/>
              </a:ext>
            </a:extLst>
          </p:cNvPr>
          <p:cNvCxnSpPr>
            <a:cxnSpLocks/>
            <a:stCxn id="29" idx="1"/>
            <a:endCxn id="2" idx="3"/>
          </p:cNvCxnSpPr>
          <p:nvPr/>
        </p:nvCxnSpPr>
        <p:spPr>
          <a:xfrm flipH="1" flipV="1">
            <a:off x="2910262" y="1510744"/>
            <a:ext cx="1899626" cy="2572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15E0885-1DE9-481C-8AB3-72A307878B62}"/>
              </a:ext>
            </a:extLst>
          </p:cNvPr>
          <p:cNvCxnSpPr>
            <a:cxnSpLocks/>
            <a:stCxn id="29" idx="1"/>
            <a:endCxn id="8" idx="3"/>
          </p:cNvCxnSpPr>
          <p:nvPr/>
        </p:nvCxnSpPr>
        <p:spPr>
          <a:xfrm flipH="1" flipV="1">
            <a:off x="2910262" y="3148254"/>
            <a:ext cx="1899626" cy="935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E2BF1DC-434F-4CEC-AA12-69E187D6C3C8}"/>
              </a:ext>
            </a:extLst>
          </p:cNvPr>
          <p:cNvCxnSpPr>
            <a:cxnSpLocks/>
            <a:stCxn id="29" idx="1"/>
            <a:endCxn id="9" idx="3"/>
          </p:cNvCxnSpPr>
          <p:nvPr/>
        </p:nvCxnSpPr>
        <p:spPr>
          <a:xfrm flipH="1">
            <a:off x="2910262" y="4083398"/>
            <a:ext cx="1899626" cy="70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6D25ED5-4D9B-4484-BE32-2B497A5B6113}"/>
              </a:ext>
            </a:extLst>
          </p:cNvPr>
          <p:cNvCxnSpPr>
            <a:cxnSpLocks/>
            <a:stCxn id="25" idx="1"/>
            <a:endCxn id="29" idx="3"/>
          </p:cNvCxnSpPr>
          <p:nvPr/>
        </p:nvCxnSpPr>
        <p:spPr>
          <a:xfrm flipH="1">
            <a:off x="7288044" y="3148254"/>
            <a:ext cx="1899626" cy="935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8" name="箭头: 上下 47">
            <a:extLst>
              <a:ext uri="{FF2B5EF4-FFF2-40B4-BE49-F238E27FC236}">
                <a16:creationId xmlns:a16="http://schemas.microsoft.com/office/drawing/2014/main" id="{D188AC36-278C-47A2-81ED-2885B89833DA}"/>
              </a:ext>
            </a:extLst>
          </p:cNvPr>
          <p:cNvSpPr/>
          <p:nvPr/>
        </p:nvSpPr>
        <p:spPr>
          <a:xfrm>
            <a:off x="5929697" y="3050304"/>
            <a:ext cx="166304" cy="436745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5EFA9EB-CF53-45E2-9733-3D9E026F681A}"/>
              </a:ext>
            </a:extLst>
          </p:cNvPr>
          <p:cNvSpPr/>
          <p:nvPr/>
        </p:nvSpPr>
        <p:spPr>
          <a:xfrm>
            <a:off x="5766627" y="3079977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06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4DE1368-D6E3-4AE7-8125-2664F752CA49}"/>
              </a:ext>
            </a:extLst>
          </p:cNvPr>
          <p:cNvSpPr/>
          <p:nvPr/>
        </p:nvSpPr>
        <p:spPr>
          <a:xfrm>
            <a:off x="432106" y="927648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Ip1:8080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9F6456-1BD7-451D-820B-E4CB87653AE5}"/>
              </a:ext>
            </a:extLst>
          </p:cNvPr>
          <p:cNvSpPr/>
          <p:nvPr/>
        </p:nvSpPr>
        <p:spPr>
          <a:xfrm>
            <a:off x="103827" y="0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Eureka</a:t>
            </a:r>
            <a:r>
              <a:rPr lang="zh-CN" altLang="en-US" dirty="0"/>
              <a:t>来做负载均衡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F9ED63-330D-4B20-A6DC-A801D44A2052}"/>
              </a:ext>
            </a:extLst>
          </p:cNvPr>
          <p:cNvSpPr/>
          <p:nvPr/>
        </p:nvSpPr>
        <p:spPr>
          <a:xfrm>
            <a:off x="4809888" y="1862792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Erueka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B779450-0979-451B-81A2-85DB1B266A64}"/>
              </a:ext>
            </a:extLst>
          </p:cNvPr>
          <p:cNvCxnSpPr>
            <a:cxnSpLocks/>
            <a:stCxn id="12" idx="1"/>
            <a:endCxn id="2" idx="3"/>
          </p:cNvCxnSpPr>
          <p:nvPr/>
        </p:nvCxnSpPr>
        <p:spPr>
          <a:xfrm flipH="1" flipV="1">
            <a:off x="2910262" y="1510744"/>
            <a:ext cx="1899626" cy="935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71A3162B-47BC-4168-9DF4-3750E4208662}"/>
              </a:ext>
            </a:extLst>
          </p:cNvPr>
          <p:cNvSpPr/>
          <p:nvPr/>
        </p:nvSpPr>
        <p:spPr>
          <a:xfrm>
            <a:off x="432106" y="5655512"/>
            <a:ext cx="235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Springcloud</a:t>
            </a:r>
            <a:r>
              <a:rPr lang="en-US" altLang="zh-CN" dirty="0"/>
              <a:t>-message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93342F-759C-41A1-92FB-946B8D519CE3}"/>
              </a:ext>
            </a:extLst>
          </p:cNvPr>
          <p:cNvSpPr/>
          <p:nvPr/>
        </p:nvSpPr>
        <p:spPr>
          <a:xfrm>
            <a:off x="432106" y="2565158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Ip2:8080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1F1EB17-2AB5-46FE-BAC4-CB3EFAF8E838}"/>
              </a:ext>
            </a:extLst>
          </p:cNvPr>
          <p:cNvSpPr/>
          <p:nvPr/>
        </p:nvSpPr>
        <p:spPr>
          <a:xfrm>
            <a:off x="432106" y="4202668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Ip3:8080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B96370C-DF41-43DD-91B9-088D1EDA58EE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flipH="1">
            <a:off x="2910262" y="2445888"/>
            <a:ext cx="1899626" cy="70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7C45D44-A2DA-4ACB-B419-824121B67874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>
            <a:off x="2910262" y="2445888"/>
            <a:ext cx="1899626" cy="2339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F6CCBDBF-2C3F-4F9C-BA18-5797EC00CF52}"/>
              </a:ext>
            </a:extLst>
          </p:cNvPr>
          <p:cNvSpPr/>
          <p:nvPr/>
        </p:nvSpPr>
        <p:spPr>
          <a:xfrm>
            <a:off x="9187670" y="2565158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EDB9BEE-F14F-4D50-A995-667A5FF01D6D}"/>
              </a:ext>
            </a:extLst>
          </p:cNvPr>
          <p:cNvCxnSpPr>
            <a:cxnSpLocks/>
            <a:stCxn id="25" idx="1"/>
            <a:endCxn id="12" idx="3"/>
          </p:cNvCxnSpPr>
          <p:nvPr/>
        </p:nvCxnSpPr>
        <p:spPr>
          <a:xfrm flipH="1" flipV="1">
            <a:off x="7288044" y="2445888"/>
            <a:ext cx="1899626" cy="70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161EECBA-090B-4D5B-A9A9-D3F63D892C5C}"/>
              </a:ext>
            </a:extLst>
          </p:cNvPr>
          <p:cNvSpPr/>
          <p:nvPr/>
        </p:nvSpPr>
        <p:spPr>
          <a:xfrm>
            <a:off x="4809888" y="3500302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Erueka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2F99456-99CB-41F5-8EB6-7A51075BAC25}"/>
              </a:ext>
            </a:extLst>
          </p:cNvPr>
          <p:cNvCxnSpPr>
            <a:cxnSpLocks/>
            <a:stCxn id="29" idx="1"/>
            <a:endCxn id="2" idx="3"/>
          </p:cNvCxnSpPr>
          <p:nvPr/>
        </p:nvCxnSpPr>
        <p:spPr>
          <a:xfrm flipH="1" flipV="1">
            <a:off x="2910262" y="1510744"/>
            <a:ext cx="1899626" cy="2572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15E0885-1DE9-481C-8AB3-72A307878B62}"/>
              </a:ext>
            </a:extLst>
          </p:cNvPr>
          <p:cNvCxnSpPr>
            <a:cxnSpLocks/>
            <a:stCxn id="29" idx="1"/>
            <a:endCxn id="8" idx="3"/>
          </p:cNvCxnSpPr>
          <p:nvPr/>
        </p:nvCxnSpPr>
        <p:spPr>
          <a:xfrm flipH="1" flipV="1">
            <a:off x="2910262" y="3148254"/>
            <a:ext cx="1899626" cy="935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E2BF1DC-434F-4CEC-AA12-69E187D6C3C8}"/>
              </a:ext>
            </a:extLst>
          </p:cNvPr>
          <p:cNvCxnSpPr>
            <a:cxnSpLocks/>
            <a:stCxn id="29" idx="1"/>
            <a:endCxn id="9" idx="3"/>
          </p:cNvCxnSpPr>
          <p:nvPr/>
        </p:nvCxnSpPr>
        <p:spPr>
          <a:xfrm flipH="1">
            <a:off x="2910262" y="4083398"/>
            <a:ext cx="1899626" cy="70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6D25ED5-4D9B-4484-BE32-2B497A5B6113}"/>
              </a:ext>
            </a:extLst>
          </p:cNvPr>
          <p:cNvCxnSpPr>
            <a:cxnSpLocks/>
            <a:stCxn id="25" idx="1"/>
            <a:endCxn id="29" idx="3"/>
          </p:cNvCxnSpPr>
          <p:nvPr/>
        </p:nvCxnSpPr>
        <p:spPr>
          <a:xfrm flipH="1">
            <a:off x="7288044" y="3148254"/>
            <a:ext cx="1899626" cy="935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8" name="箭头: 上下 47">
            <a:extLst>
              <a:ext uri="{FF2B5EF4-FFF2-40B4-BE49-F238E27FC236}">
                <a16:creationId xmlns:a16="http://schemas.microsoft.com/office/drawing/2014/main" id="{D188AC36-278C-47A2-81ED-2885B89833DA}"/>
              </a:ext>
            </a:extLst>
          </p:cNvPr>
          <p:cNvSpPr/>
          <p:nvPr/>
        </p:nvSpPr>
        <p:spPr>
          <a:xfrm>
            <a:off x="5929697" y="3050304"/>
            <a:ext cx="166304" cy="436745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5EFA9EB-CF53-45E2-9733-3D9E026F681A}"/>
              </a:ext>
            </a:extLst>
          </p:cNvPr>
          <p:cNvSpPr/>
          <p:nvPr/>
        </p:nvSpPr>
        <p:spPr>
          <a:xfrm>
            <a:off x="5613590" y="3059668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Cluster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07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01441EC-BF92-4ACE-9264-0948B93D8C6C}"/>
              </a:ext>
            </a:extLst>
          </p:cNvPr>
          <p:cNvSpPr/>
          <p:nvPr/>
        </p:nvSpPr>
        <p:spPr>
          <a:xfrm>
            <a:off x="1087177" y="3470001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Message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F65CBF-020E-4936-A00C-21F0EA49D7C1}"/>
              </a:ext>
            </a:extLst>
          </p:cNvPr>
          <p:cNvSpPr/>
          <p:nvPr/>
        </p:nvSpPr>
        <p:spPr>
          <a:xfrm>
            <a:off x="4669276" y="802302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DDBDC8-C245-4683-B2CF-33CED45A3FA8}"/>
              </a:ext>
            </a:extLst>
          </p:cNvPr>
          <p:cNvSpPr/>
          <p:nvPr/>
        </p:nvSpPr>
        <p:spPr>
          <a:xfrm>
            <a:off x="8737937" y="3470001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040761D-986B-404B-B5E9-046B4B0C590E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flipV="1">
            <a:off x="2326255" y="1385398"/>
            <a:ext cx="2343021" cy="2084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97F22B9-3054-49AA-8525-2820CBF9F5F3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7147432" y="1385398"/>
            <a:ext cx="2829583" cy="2084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5EAF36A-35DA-4B2B-8D0A-E91756459680}"/>
              </a:ext>
            </a:extLst>
          </p:cNvPr>
          <p:cNvSpPr/>
          <p:nvPr/>
        </p:nvSpPr>
        <p:spPr>
          <a:xfrm>
            <a:off x="2943767" y="230380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服务注册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573EB7E-D5F1-4337-9A20-A97A5CAA9BA5}"/>
              </a:ext>
            </a:extLst>
          </p:cNvPr>
          <p:cNvSpPr/>
          <p:nvPr/>
        </p:nvSpPr>
        <p:spPr>
          <a:xfrm>
            <a:off x="8008225" y="230380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服务发现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158745B-9646-4310-AAF0-CD42037FB62C}"/>
              </a:ext>
            </a:extLst>
          </p:cNvPr>
          <p:cNvSpPr/>
          <p:nvPr/>
        </p:nvSpPr>
        <p:spPr>
          <a:xfrm>
            <a:off x="5104287" y="1968494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127.0.0.1:8081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532BCB0-444C-4E14-897E-0FE336352EA1}"/>
              </a:ext>
            </a:extLst>
          </p:cNvPr>
          <p:cNvSpPr/>
          <p:nvPr/>
        </p:nvSpPr>
        <p:spPr>
          <a:xfrm>
            <a:off x="1522188" y="463619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127.0.0.1:8080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4280BC-07C2-4E31-93DB-F42ADC93D9B2}"/>
              </a:ext>
            </a:extLst>
          </p:cNvPr>
          <p:cNvSpPr/>
          <p:nvPr/>
        </p:nvSpPr>
        <p:spPr>
          <a:xfrm>
            <a:off x="9172948" y="463619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127.0.0.1:8082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CC40AA8-5E72-49BA-A5A6-6C71AC041209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3565333" y="4053097"/>
            <a:ext cx="5172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53532FA-4CA5-4B45-86EB-EA64A8833CAA}"/>
              </a:ext>
            </a:extLst>
          </p:cNvPr>
          <p:cNvSpPr/>
          <p:nvPr/>
        </p:nvSpPr>
        <p:spPr>
          <a:xfrm>
            <a:off x="5489491" y="386843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服务调用</a:t>
            </a:r>
          </a:p>
        </p:txBody>
      </p:sp>
    </p:spTree>
    <p:extLst>
      <p:ext uri="{BB962C8B-B14F-4D97-AF65-F5344CB8AC3E}">
        <p14:creationId xmlns:p14="http://schemas.microsoft.com/office/powerpoint/2010/main" val="316902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0F352C0-1F8A-44DB-B280-F9370DC11388}"/>
              </a:ext>
            </a:extLst>
          </p:cNvPr>
          <p:cNvSpPr/>
          <p:nvPr/>
        </p:nvSpPr>
        <p:spPr>
          <a:xfrm>
            <a:off x="5177319" y="3244334"/>
            <a:ext cx="2555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第二章 微服务之间调用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60376F1-4DCC-4C4B-8962-BD228E40E69B}"/>
              </a:ext>
            </a:extLst>
          </p:cNvPr>
          <p:cNvSpPr/>
          <p:nvPr/>
        </p:nvSpPr>
        <p:spPr>
          <a:xfrm>
            <a:off x="3286539" y="3847957"/>
            <a:ext cx="7434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http://blog.csdn.net/crazycoder2010/article/details/78426381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717EAD4-D7C9-4232-9428-2155E2E2F441}"/>
              </a:ext>
            </a:extLst>
          </p:cNvPr>
          <p:cNvSpPr/>
          <p:nvPr/>
        </p:nvSpPr>
        <p:spPr>
          <a:xfrm>
            <a:off x="3286539" y="4596056"/>
            <a:ext cx="6059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https://github.com/kwang2003/springcloud-study-ch0</a:t>
            </a:r>
            <a:r>
              <a:rPr lang="en-US" altLang="zh-CN" dirty="0"/>
              <a:t>2</a:t>
            </a:r>
            <a:r>
              <a:rPr lang="zh-CN" altLang="en-US" dirty="0"/>
              <a:t>.git</a:t>
            </a:r>
          </a:p>
        </p:txBody>
      </p:sp>
    </p:spTree>
    <p:extLst>
      <p:ext uri="{BB962C8B-B14F-4D97-AF65-F5344CB8AC3E}">
        <p14:creationId xmlns:p14="http://schemas.microsoft.com/office/powerpoint/2010/main" val="825501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3DECFD-A37A-4176-A943-68F2C0F67AA1}"/>
              </a:ext>
            </a:extLst>
          </p:cNvPr>
          <p:cNvSpPr/>
          <p:nvPr/>
        </p:nvSpPr>
        <p:spPr>
          <a:xfrm>
            <a:off x="755009" y="1149292"/>
            <a:ext cx="1686187" cy="6123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8BD284-FF3B-42D5-8917-6D875AA9BF3F}"/>
              </a:ext>
            </a:extLst>
          </p:cNvPr>
          <p:cNvSpPr/>
          <p:nvPr/>
        </p:nvSpPr>
        <p:spPr>
          <a:xfrm>
            <a:off x="755008" y="2030137"/>
            <a:ext cx="1686187" cy="6123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AC9824-43BF-49DA-94CB-3E1E42190E58}"/>
              </a:ext>
            </a:extLst>
          </p:cNvPr>
          <p:cNvSpPr/>
          <p:nvPr/>
        </p:nvSpPr>
        <p:spPr>
          <a:xfrm>
            <a:off x="755007" y="2910982"/>
            <a:ext cx="1686187" cy="6123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DAO</a:t>
            </a:r>
            <a:endParaRPr lang="zh-CN" altLang="en-US" dirty="0"/>
          </a:p>
        </p:txBody>
      </p:sp>
      <p:sp>
        <p:nvSpPr>
          <p:cNvPr id="7" name="圆柱形 6">
            <a:extLst>
              <a:ext uri="{FF2B5EF4-FFF2-40B4-BE49-F238E27FC236}">
                <a16:creationId xmlns:a16="http://schemas.microsoft.com/office/drawing/2014/main" id="{784DF293-4752-498E-B0F4-0C2F2B148E1C}"/>
              </a:ext>
            </a:extLst>
          </p:cNvPr>
          <p:cNvSpPr/>
          <p:nvPr/>
        </p:nvSpPr>
        <p:spPr>
          <a:xfrm>
            <a:off x="755007" y="3976382"/>
            <a:ext cx="1686188" cy="59561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DB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A3EC0AF-6C54-4EFE-890C-E2962BC39B8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598102" y="1761688"/>
            <a:ext cx="1" cy="26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22E6999-70B1-4F83-ACBA-622558EA5DDD}"/>
              </a:ext>
            </a:extLst>
          </p:cNvPr>
          <p:cNvCxnSpPr/>
          <p:nvPr/>
        </p:nvCxnSpPr>
        <p:spPr>
          <a:xfrm flipH="1">
            <a:off x="1598099" y="2642533"/>
            <a:ext cx="1" cy="26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4FDE9E9-53D9-4609-855C-2B736F6BC6D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598100" y="3481433"/>
            <a:ext cx="1" cy="49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30A8D4F-F7F8-43B6-B115-8908429E0C97}"/>
              </a:ext>
            </a:extLst>
          </p:cNvPr>
          <p:cNvSpPr/>
          <p:nvPr/>
        </p:nvSpPr>
        <p:spPr>
          <a:xfrm>
            <a:off x="470378" y="933062"/>
            <a:ext cx="2255441" cy="379606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3072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F8FCFF8-AFF6-4773-8744-375F61052EFF}"/>
              </a:ext>
            </a:extLst>
          </p:cNvPr>
          <p:cNvSpPr/>
          <p:nvPr/>
        </p:nvSpPr>
        <p:spPr>
          <a:xfrm>
            <a:off x="0" y="-34202"/>
            <a:ext cx="3959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/>
              <a:t>RestTemplate</a:t>
            </a:r>
            <a:r>
              <a:rPr lang="zh-CN" altLang="en-US" dirty="0"/>
              <a:t>的两种调用方式</a:t>
            </a:r>
            <a:r>
              <a:rPr lang="en-US" altLang="zh-CN" dirty="0"/>
              <a:t>—</a:t>
            </a:r>
            <a:r>
              <a:rPr lang="zh-CN" altLang="en-US" dirty="0"/>
              <a:t>方式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289C70-6491-4FD7-9AAB-A58149DBA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20" y="794792"/>
            <a:ext cx="6362700" cy="76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7DEB74C-2164-41FF-BD37-C39912634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95" y="1961202"/>
            <a:ext cx="8058150" cy="249555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0EFA2B4-6476-4F9E-912B-0150BF9CCBA3}"/>
              </a:ext>
            </a:extLst>
          </p:cNvPr>
          <p:cNvSpPr/>
          <p:nvPr/>
        </p:nvSpPr>
        <p:spPr>
          <a:xfrm>
            <a:off x="499495" y="428872"/>
            <a:ext cx="4195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服务器端接收一个</a:t>
            </a:r>
            <a:r>
              <a:rPr lang="en-US" altLang="zh-CN" dirty="0" err="1"/>
              <a:t>SmsSendRequest</a:t>
            </a:r>
            <a:r>
              <a:rPr lang="zh-CN" altLang="en-US" dirty="0"/>
              <a:t>参数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5EB26E9-0481-4B15-8F9E-DD9A7B2ACC05}"/>
              </a:ext>
            </a:extLst>
          </p:cNvPr>
          <p:cNvSpPr/>
          <p:nvPr/>
        </p:nvSpPr>
        <p:spPr>
          <a:xfrm>
            <a:off x="499495" y="157433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客户端调用</a:t>
            </a:r>
          </a:p>
        </p:txBody>
      </p:sp>
      <p:pic>
        <p:nvPicPr>
          <p:cNvPr id="1025" name="Picture 1" descr="C:\Users\Administrator\AppData\Local\YNote\data\chongzi1266@163.com\b852ab03ba44486a938559d4258f834e\clipboard.png">
            <a:extLst>
              <a:ext uri="{FF2B5EF4-FFF2-40B4-BE49-F238E27FC236}">
                <a16:creationId xmlns:a16="http://schemas.microsoft.com/office/drawing/2014/main" id="{40A439D9-414A-416F-A570-4CD3ACE60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20" y="1616502"/>
            <a:ext cx="9848850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ABCDF4B-DAD4-468C-9C70-BDBEBE3D9115}"/>
              </a:ext>
            </a:extLst>
          </p:cNvPr>
          <p:cNvSpPr/>
          <p:nvPr/>
        </p:nvSpPr>
        <p:spPr>
          <a:xfrm>
            <a:off x="499495" y="4676496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Postman</a:t>
            </a:r>
            <a:r>
              <a:rPr lang="zh-CN" altLang="en-US" dirty="0"/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205179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F8FCFF8-AFF6-4773-8744-375F61052EFF}"/>
              </a:ext>
            </a:extLst>
          </p:cNvPr>
          <p:cNvSpPr/>
          <p:nvPr/>
        </p:nvSpPr>
        <p:spPr>
          <a:xfrm>
            <a:off x="154950" y="-6493"/>
            <a:ext cx="5941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/>
              <a:t>RestTemplate</a:t>
            </a:r>
            <a:r>
              <a:rPr lang="zh-CN" altLang="en-US" dirty="0"/>
              <a:t>的两种调用方式</a:t>
            </a:r>
            <a:r>
              <a:rPr lang="en-US" altLang="zh-CN" dirty="0"/>
              <a:t>—</a:t>
            </a:r>
            <a:r>
              <a:rPr lang="zh-CN" altLang="en-US" dirty="0"/>
              <a:t>方式</a:t>
            </a:r>
            <a:r>
              <a:rPr lang="en-US" altLang="zh-CN" dirty="0"/>
              <a:t>2</a:t>
            </a:r>
            <a:r>
              <a:rPr lang="zh-CN" altLang="en-US" dirty="0"/>
              <a:t>使用</a:t>
            </a:r>
            <a:r>
              <a:rPr lang="en-US" altLang="zh-CN" dirty="0"/>
              <a:t>@</a:t>
            </a:r>
            <a:r>
              <a:rPr lang="en-US" altLang="zh-CN" dirty="0" err="1"/>
              <a:t>RequestBody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EFA2B4-6476-4F9E-912B-0150BF9CCBA3}"/>
              </a:ext>
            </a:extLst>
          </p:cNvPr>
          <p:cNvSpPr/>
          <p:nvPr/>
        </p:nvSpPr>
        <p:spPr>
          <a:xfrm>
            <a:off x="499495" y="428872"/>
            <a:ext cx="4195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服务器端接收一个</a:t>
            </a:r>
            <a:r>
              <a:rPr lang="en-US" altLang="zh-CN" dirty="0" err="1"/>
              <a:t>SmsSendRequest</a:t>
            </a:r>
            <a:r>
              <a:rPr lang="zh-CN" altLang="en-US" dirty="0"/>
              <a:t>参数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5EB26E9-0481-4B15-8F9E-DD9A7B2ACC05}"/>
              </a:ext>
            </a:extLst>
          </p:cNvPr>
          <p:cNvSpPr/>
          <p:nvPr/>
        </p:nvSpPr>
        <p:spPr>
          <a:xfrm>
            <a:off x="499495" y="157433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客户端调用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ABCDF4B-DAD4-468C-9C70-BDBEBE3D9115}"/>
              </a:ext>
            </a:extLst>
          </p:cNvPr>
          <p:cNvSpPr/>
          <p:nvPr/>
        </p:nvSpPr>
        <p:spPr>
          <a:xfrm>
            <a:off x="499495" y="4676496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Postman</a:t>
            </a:r>
            <a:r>
              <a:rPr lang="zh-CN" altLang="en-US" dirty="0"/>
              <a:t>测试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02F937B-4B37-4C4F-A8E9-ED20C1C95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20" y="725580"/>
            <a:ext cx="6172200" cy="7810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A66CE4A-50F4-4E80-91B2-9BD8EB26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95" y="2011364"/>
            <a:ext cx="8134350" cy="21907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E25D14D-09B4-4B4D-9D39-DFCDDDAD9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22" y="3165712"/>
            <a:ext cx="10153650" cy="3390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FFDC71A-B05F-43E0-BBD4-CB29225AB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7228" y="2700549"/>
            <a:ext cx="9906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7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527</Words>
  <Application>Microsoft Office PowerPoint</Application>
  <PresentationFormat>宽屏</PresentationFormat>
  <Paragraphs>161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KevinWang</dc:creator>
  <cp:lastModifiedBy>Administrator</cp:lastModifiedBy>
  <cp:revision>86</cp:revision>
  <dcterms:created xsi:type="dcterms:W3CDTF">2017-11-01T23:43:35Z</dcterms:created>
  <dcterms:modified xsi:type="dcterms:W3CDTF">2017-11-06T08:01:34Z</dcterms:modified>
</cp:coreProperties>
</file>