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A9B5B-E2BC-F084-587E-FF84D2D48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9C8E8-914A-FBFD-5976-10E8ACFB0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B66B9-4FCB-7C44-0DA3-652BDAB3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4241-DEB5-42E2-A8D0-8D61B51BE86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BA76C-1B5A-BA82-DE7D-E4F337B2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4FDF5-9FF9-957A-BEFD-E2347BD5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BE0B-E476-43CE-A085-8826EE6F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3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6C7A-0E93-821A-C3BB-B0C55117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7E1AE-8A05-D94C-AF51-23E80F239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4D458-E0FB-F2FE-76A7-8A8A36C1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4241-DEB5-42E2-A8D0-8D61B51BE86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9EF30-3D89-61ED-A02E-AC49F9FB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17F00-55C7-6164-1657-B64BE705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BE0B-E476-43CE-A085-8826EE6F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0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E35AD3-795C-555A-DD92-7082201D1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916EA-1845-CAE6-576B-6DE3CE312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59376-5F62-483B-91DF-DD8B6FFF6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4241-DEB5-42E2-A8D0-8D61B51BE86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4B0AD-2C00-ECAB-7FEC-940423DE9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0AB15-8F4A-7878-D1A2-AC9182C6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BE0B-E476-43CE-A085-8826EE6F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3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31C9-8E3C-C57C-F4F9-45A3EB50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20A2D-C185-E20E-377C-1CE72CB9B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F0860-7F56-1E2C-6D6E-A6881788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4241-DEB5-42E2-A8D0-8D61B51BE86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41F2F-B3CE-B461-C38F-FCE0E66C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3E55E-96FD-F007-F916-DB401D7D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BE0B-E476-43CE-A085-8826EE6F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3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6C8C-B3B7-C474-9F4A-E07EB29A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04D13-12C4-D0AD-F43E-645957FE6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236A8-2AE9-B89D-3F7B-1E999927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4241-DEB5-42E2-A8D0-8D61B51BE86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78AFB-5DDF-256D-A7E2-74F98D69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FD030-3BEA-EFCE-3B80-EC0669775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BE0B-E476-43CE-A085-8826EE6F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1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1BB92-3800-C56E-BCF9-73F9801BE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FFDCB-30B6-EE69-CB64-9D385361A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FCB7F-932A-DDEB-9984-8B9570476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57482-CA68-8CE8-957C-558BD901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4241-DEB5-42E2-A8D0-8D61B51BE86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A7B05-F0CE-2B22-FDF5-63AAC249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0D714-7665-9F1D-1BB7-541B7AD4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BE0B-E476-43CE-A085-8826EE6F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7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1D27-E1C4-B13B-CE4A-285B9BF9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17C6F-76B1-4A73-A805-ACD7F7E26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0FE77-CF64-5AB7-D457-699C199A0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F4050-9370-0D81-4275-9C8F3C9E0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70D21B-BEF8-767D-21F9-8D275A4DD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0C8D6-000E-7DD8-3315-6F4C8F2A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4241-DEB5-42E2-A8D0-8D61B51BE86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CF910-7B15-AD4B-0059-ABD91E7CB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594D4-9393-097E-6B50-8F46B82A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BE0B-E476-43CE-A085-8826EE6F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3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79DCD-B326-4A0B-9FC3-5CC0D45E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8E25C7-D33E-D0E3-FB04-74D3B96A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4241-DEB5-42E2-A8D0-8D61B51BE86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A336E5-D9E5-93C2-646E-6A5884163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93261-5B1B-6D33-4C87-8F382D5F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BE0B-E476-43CE-A085-8826EE6F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9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F96D4-7377-2D99-6D47-70E6DB1E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4241-DEB5-42E2-A8D0-8D61B51BE86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8E931-8C3F-79E0-D6F8-EF5F6997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0B55C-2545-B744-1E12-3CC924DA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BE0B-E476-43CE-A085-8826EE6F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8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A2063-9FA2-94EB-F652-7DC7A11AA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5C92E-A3B6-D330-9D10-24C7BE553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2229B-3FC3-C959-876C-C95B429A1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640EB-1DEA-DE39-10F6-55064AC17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4241-DEB5-42E2-A8D0-8D61B51BE86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BC55B-C180-E9D1-5944-08BEBF3F4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C3299-1838-5E81-A1A6-F2D40DF3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BE0B-E476-43CE-A085-8826EE6F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0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FDC2-D85C-7BCF-28F7-734CEFAF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B0CC31-2E7C-A2C3-8642-AA070457F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B1679-5E1B-6913-EFBB-205530160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D3B67-2E65-64DD-FF18-4F6A4FD4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4241-DEB5-42E2-A8D0-8D61B51BE86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7DAAD-7969-5B53-A873-FBEA0CC92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9F204-52FF-A1D6-27F7-652A471D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BE0B-E476-43CE-A085-8826EE6F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8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679C41-C75F-67C6-1D0D-B30CABC8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E324B-9096-8C9B-B6AC-971D194CF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E6D1D-EDE6-128F-5332-CA4C2A946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C4241-DEB5-42E2-A8D0-8D61B51BE86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F5230-947E-000E-F028-649E55ED7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15B7B-E321-C2B2-0ED8-190496ADE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BBE0B-E476-43CE-A085-8826EE6F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9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F666E95F-EACA-635A-0495-EED392733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136" y="426888"/>
            <a:ext cx="5725727" cy="5479459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358343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spiral with a number of blue circles&#10;&#10;Description automatically generated with medium confidence">
            <a:extLst>
              <a:ext uri="{FF2B5EF4-FFF2-40B4-BE49-F238E27FC236}">
                <a16:creationId xmlns:a16="http://schemas.microsoft.com/office/drawing/2014/main" id="{4D8372F5-2211-092C-AC32-C3E077756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685794"/>
            <a:ext cx="548641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2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piral with a slice of blue circle&#10;&#10;Description automatically generated with medium confidence">
            <a:extLst>
              <a:ext uri="{FF2B5EF4-FFF2-40B4-BE49-F238E27FC236}">
                <a16:creationId xmlns:a16="http://schemas.microsoft.com/office/drawing/2014/main" id="{9BF061D7-080D-A427-C952-301EE645F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9677">
            <a:off x="3352794" y="685794"/>
            <a:ext cx="5486411" cy="5486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BEDDD9-45FD-27B9-89A2-8E6FFA0D8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178" y="811892"/>
            <a:ext cx="1197675" cy="1106481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E1DF260-6E1A-8B24-BA89-38E73AF435A6}"/>
              </a:ext>
            </a:extLst>
          </p:cNvPr>
          <p:cNvGrpSpPr/>
          <p:nvPr/>
        </p:nvGrpSpPr>
        <p:grpSpPr>
          <a:xfrm>
            <a:off x="6651409" y="5172110"/>
            <a:ext cx="3008260" cy="803109"/>
            <a:chOff x="1009223" y="5070510"/>
            <a:chExt cx="3008260" cy="80310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8346D23-8910-F43B-B97B-E78FCC672855}"/>
                </a:ext>
              </a:extLst>
            </p:cNvPr>
            <p:cNvGrpSpPr/>
            <p:nvPr/>
          </p:nvGrpSpPr>
          <p:grpSpPr>
            <a:xfrm>
              <a:off x="1142344" y="5187818"/>
              <a:ext cx="2680801" cy="685801"/>
              <a:chOff x="1142344" y="5187818"/>
              <a:chExt cx="2680801" cy="68580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5C85F39-9ADF-C512-C250-D4AA3A18BCCB}"/>
                  </a:ext>
                </a:extLst>
              </p:cNvPr>
              <p:cNvGrpSpPr/>
              <p:nvPr/>
            </p:nvGrpSpPr>
            <p:grpSpPr>
              <a:xfrm rot="18044403">
                <a:off x="1468989" y="4949058"/>
                <a:ext cx="680720" cy="1158240"/>
                <a:chOff x="2936240" y="4394200"/>
                <a:chExt cx="680720" cy="1158240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92797462-C7B8-4DAC-5AA0-E9BCFE161B43}"/>
                    </a:ext>
                  </a:extLst>
                </p:cNvPr>
                <p:cNvCxnSpPr/>
                <p:nvPr/>
              </p:nvCxnSpPr>
              <p:spPr>
                <a:xfrm flipH="1" flipV="1">
                  <a:off x="2936240" y="4394200"/>
                  <a:ext cx="340360" cy="57912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1F6BE2BE-C738-5E8F-CE71-246F6D81B2B8}"/>
                    </a:ext>
                  </a:extLst>
                </p:cNvPr>
                <p:cNvCxnSpPr/>
                <p:nvPr/>
              </p:nvCxnSpPr>
              <p:spPr>
                <a:xfrm flipH="1" flipV="1">
                  <a:off x="3276600" y="4973320"/>
                  <a:ext cx="340360" cy="57912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D4317B4A-8307-624C-9F05-7FE054D5013D}"/>
                  </a:ext>
                </a:extLst>
              </p:cNvPr>
              <p:cNvGrpSpPr/>
              <p:nvPr/>
            </p:nvGrpSpPr>
            <p:grpSpPr>
              <a:xfrm rot="18044403">
                <a:off x="2812438" y="4954139"/>
                <a:ext cx="680720" cy="1158240"/>
                <a:chOff x="2936240" y="4394200"/>
                <a:chExt cx="680720" cy="1158240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CF4CC0BC-754E-4FB6-3F2F-B7E3FF54080A}"/>
                    </a:ext>
                  </a:extLst>
                </p:cNvPr>
                <p:cNvCxnSpPr/>
                <p:nvPr/>
              </p:nvCxnSpPr>
              <p:spPr>
                <a:xfrm flipH="1" flipV="1">
                  <a:off x="2936240" y="4394200"/>
                  <a:ext cx="340360" cy="57912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4E6220EC-F867-0951-AD16-AC5D60800589}"/>
                    </a:ext>
                  </a:extLst>
                </p:cNvPr>
                <p:cNvCxnSpPr/>
                <p:nvPr/>
              </p:nvCxnSpPr>
              <p:spPr>
                <a:xfrm flipH="1" flipV="1">
                  <a:off x="3276600" y="4973320"/>
                  <a:ext cx="340360" cy="57912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9F33F37-B970-00C1-0494-30521D3F8571}"/>
                  </a:ext>
                </a:extLst>
              </p:cNvPr>
              <p:cNvCxnSpPr/>
              <p:nvPr/>
            </p:nvCxnSpPr>
            <p:spPr>
              <a:xfrm flipV="1">
                <a:off x="2481073" y="5405543"/>
                <a:ext cx="0" cy="12860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4432F3C-3EF8-248D-704E-0A6D3A4B1AFB}"/>
                  </a:ext>
                </a:extLst>
              </p:cNvPr>
              <p:cNvCxnSpPr/>
              <p:nvPr/>
            </p:nvCxnSpPr>
            <p:spPr>
              <a:xfrm flipV="1">
                <a:off x="3152798" y="5410821"/>
                <a:ext cx="0" cy="12860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C9B9E93-E705-8BD7-BD46-9651E942826A}"/>
                  </a:ext>
                </a:extLst>
              </p:cNvPr>
              <p:cNvCxnSpPr/>
              <p:nvPr/>
            </p:nvCxnSpPr>
            <p:spPr>
              <a:xfrm flipV="1">
                <a:off x="1809349" y="5404606"/>
                <a:ext cx="0" cy="12860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48F6187-4AE5-E778-E927-58E6263FB577}"/>
                  </a:ext>
                </a:extLst>
              </p:cNvPr>
              <p:cNvCxnSpPr/>
              <p:nvPr/>
            </p:nvCxnSpPr>
            <p:spPr>
              <a:xfrm flipV="1">
                <a:off x="3823145" y="5412696"/>
                <a:ext cx="0" cy="12860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0E1284E-5C4C-95C3-26BE-49DC804D0E61}"/>
                  </a:ext>
                </a:extLst>
              </p:cNvPr>
              <p:cNvCxnSpPr/>
              <p:nvPr/>
            </p:nvCxnSpPr>
            <p:spPr>
              <a:xfrm flipV="1">
                <a:off x="1142344" y="5401091"/>
                <a:ext cx="0" cy="12860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B5145C9-A774-5FF1-F510-B0DA82D5A8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3487" y="5465394"/>
                <a:ext cx="0" cy="6430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98E2EE1-EA16-C83D-8612-72E0717E1A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45211" y="5462137"/>
                <a:ext cx="0" cy="6430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4AF84A8-0178-B089-2DC0-7B16FDBA0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5953" y="5459803"/>
                <a:ext cx="0" cy="6430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D1B21E0-0F80-BE39-36CA-7000C84800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3867" y="5463328"/>
                <a:ext cx="0" cy="6430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AD7CEE-CA9A-872F-2D7C-2C9335D6FD3D}"/>
                </a:ext>
              </a:extLst>
            </p:cNvPr>
            <p:cNvSpPr txBox="1"/>
            <p:nvPr/>
          </p:nvSpPr>
          <p:spPr>
            <a:xfrm>
              <a:off x="1009223" y="507322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DC3DF7-140D-2C86-8F85-44AC33AADBF6}"/>
                </a:ext>
              </a:extLst>
            </p:cNvPr>
            <p:cNvSpPr txBox="1"/>
            <p:nvPr/>
          </p:nvSpPr>
          <p:spPr>
            <a:xfrm>
              <a:off x="1630363" y="507235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13DA1F3-5100-9135-7001-3D1668F3EDEA}"/>
                </a:ext>
              </a:extLst>
            </p:cNvPr>
            <p:cNvSpPr txBox="1"/>
            <p:nvPr/>
          </p:nvSpPr>
          <p:spPr>
            <a:xfrm>
              <a:off x="2276312" y="5072887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05673B-6EB2-437A-DF2F-ADD7CD956A15}"/>
                </a:ext>
              </a:extLst>
            </p:cNvPr>
            <p:cNvSpPr txBox="1"/>
            <p:nvPr/>
          </p:nvSpPr>
          <p:spPr>
            <a:xfrm>
              <a:off x="2957750" y="507051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D5825D1-8596-C008-49DA-1BEBDCB9F5FA}"/>
                </a:ext>
              </a:extLst>
            </p:cNvPr>
            <p:cNvSpPr txBox="1"/>
            <p:nvPr/>
          </p:nvSpPr>
          <p:spPr>
            <a:xfrm>
              <a:off x="3653281" y="507051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80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4DD22CF-9645-DE44-6479-B57F4ED4FCFE}"/>
              </a:ext>
            </a:extLst>
          </p:cNvPr>
          <p:cNvSpPr txBox="1"/>
          <p:nvPr/>
        </p:nvSpPr>
        <p:spPr>
          <a:xfrm>
            <a:off x="6131143" y="216069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6FE701-1C67-CD07-5699-61790C760612}"/>
              </a:ext>
            </a:extLst>
          </p:cNvPr>
          <p:cNvSpPr txBox="1"/>
          <p:nvPr/>
        </p:nvSpPr>
        <p:spPr>
          <a:xfrm>
            <a:off x="7048102" y="447757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6D5C55-29AA-CEA7-93A2-FDFE615A0C24}"/>
              </a:ext>
            </a:extLst>
          </p:cNvPr>
          <p:cNvSpPr txBox="1"/>
          <p:nvPr/>
        </p:nvSpPr>
        <p:spPr>
          <a:xfrm>
            <a:off x="7272549" y="28901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3524EF-D0EA-19A4-6AB6-884F716BAA54}"/>
              </a:ext>
            </a:extLst>
          </p:cNvPr>
          <p:cNvSpPr txBox="1"/>
          <p:nvPr/>
        </p:nvSpPr>
        <p:spPr>
          <a:xfrm>
            <a:off x="5252137" y="517210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11E077-071D-EC81-7D2B-DC268102F384}"/>
              </a:ext>
            </a:extLst>
          </p:cNvPr>
          <p:cNvSpPr txBox="1"/>
          <p:nvPr/>
        </p:nvSpPr>
        <p:spPr>
          <a:xfrm>
            <a:off x="3603862" y="390523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CA0FC1-47FE-ACA4-7FD4-CDE6AD3A760B}"/>
              </a:ext>
            </a:extLst>
          </p:cNvPr>
          <p:cNvSpPr txBox="1"/>
          <p:nvPr/>
        </p:nvSpPr>
        <p:spPr>
          <a:xfrm>
            <a:off x="3831522" y="15942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669998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11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金　宇凱</dc:creator>
  <cp:lastModifiedBy>金　宇凱</cp:lastModifiedBy>
  <cp:revision>3</cp:revision>
  <dcterms:created xsi:type="dcterms:W3CDTF">2023-12-01T04:35:13Z</dcterms:created>
  <dcterms:modified xsi:type="dcterms:W3CDTF">2023-12-01T05:35:48Z</dcterms:modified>
</cp:coreProperties>
</file>