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7" r:id="rId4"/>
    <p:sldId id="285" r:id="rId5"/>
    <p:sldId id="297" r:id="rId6"/>
    <p:sldId id="293" r:id="rId7"/>
    <p:sldId id="298" r:id="rId8"/>
    <p:sldId id="295" r:id="rId9"/>
    <p:sldId id="296" r:id="rId10"/>
    <p:sldId id="287" r:id="rId11"/>
    <p:sldId id="279" r:id="rId12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4"/>
      <p:bold r:id="rId15"/>
    </p:embeddedFont>
    <p:embeddedFont>
      <p:font typeface="Muli" panose="020B0604020202020204" charset="0"/>
      <p:regular r:id="rId16"/>
      <p:bold r:id="rId17"/>
      <p:italic r:id="rId18"/>
      <p:boldItalic r:id="rId19"/>
    </p:embeddedFont>
    <p:embeddedFont>
      <p:font typeface="Amatic SC" panose="020B0604020202020204" charset="-79"/>
      <p:bold r:id="rId20"/>
    </p:embeddedFont>
    <p:embeddedFont>
      <p:font typeface="Muli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CB5"/>
    <a:srgbClr val="C3CED9"/>
    <a:srgbClr val="D4E9C3"/>
    <a:srgbClr val="B5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6303B-262B-4EE3-BC30-B15C2513A23C}">
  <a:tblStyle styleId="{3266303B-262B-4EE3-BC30-B15C2513A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895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9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1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04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0" t="0" r="0" b="0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0" t="0" r="0" b="0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0" t="0" r="0" b="0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0" t="0" r="0" b="0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0" t="0" r="0" b="0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0" t="0" r="0" b="0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0" t="0" r="0" b="0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0" t="0" r="0" b="0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Shape 4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0" t="0" r="0" b="0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DBCB5"/>
              </a:solidFill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0" t="0" r="0" b="0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49440" y="1991850"/>
            <a:ext cx="46451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Valuation</a:t>
            </a:r>
            <a:endParaRPr sz="7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1110" y="321888"/>
            <a:ext cx="413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專題編號：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107-CSIE-S025-MID</a:t>
            </a:r>
          </a:p>
          <a:p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執行期限：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106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年第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學期至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107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年第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學期</a:t>
            </a:r>
          </a:p>
          <a:p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指導教授：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王正豪</a:t>
            </a:r>
            <a:endParaRPr lang="en-US" altLang="zh-TW" sz="16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54590" y="3990615"/>
            <a:ext cx="413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專題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參與人員：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104820021 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官茂原 </a:t>
            </a:r>
            <a:endParaRPr lang="en-US" altLang="zh-TW" sz="16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104820018 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段寶鈞 </a:t>
            </a:r>
            <a:endParaRPr lang="en-US" altLang="zh-TW" sz="16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104820027 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黃千豪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altLang="zh-TW" sz="60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60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60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6000" i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50"/>
            <a:ext cx="6593700" cy="1392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3CED9"/>
                </a:solidFill>
              </a:rPr>
              <a:t>THANKS</a:t>
            </a:r>
            <a:r>
              <a:rPr lang="zh-TW" altLang="en-US" sz="6000" dirty="0" smtClean="0">
                <a:solidFill>
                  <a:srgbClr val="C3CED9"/>
                </a:solidFill>
              </a:rPr>
              <a:t> </a:t>
            </a:r>
            <a:r>
              <a:rPr lang="en-US" altLang="zh-TW" sz="6000" dirty="0" smtClean="0">
                <a:solidFill>
                  <a:srgbClr val="C3CED9"/>
                </a:solidFill>
              </a:rPr>
              <a:t>FOR</a:t>
            </a:r>
            <a:r>
              <a:rPr lang="zh-TW" altLang="en-US" sz="6000" dirty="0" smtClean="0">
                <a:solidFill>
                  <a:srgbClr val="C3CED9"/>
                </a:solidFill>
              </a:rPr>
              <a:t> </a:t>
            </a:r>
            <a:r>
              <a:rPr lang="en-US" altLang="zh-TW" sz="6000" dirty="0" smtClean="0">
                <a:solidFill>
                  <a:srgbClr val="C3CED9"/>
                </a:solidFill>
              </a:rPr>
              <a:t>YOUR</a:t>
            </a:r>
            <a:r>
              <a:rPr lang="zh-TW" altLang="en-US" sz="6000" dirty="0" smtClean="0">
                <a:solidFill>
                  <a:srgbClr val="C3CED9"/>
                </a:solidFill>
              </a:rPr>
              <a:t> </a:t>
            </a:r>
            <a:r>
              <a:rPr lang="en-US" altLang="zh-TW" sz="6000" dirty="0" smtClean="0">
                <a:solidFill>
                  <a:srgbClr val="C3CED9"/>
                </a:solidFill>
              </a:rPr>
              <a:t>LISTENING!</a:t>
            </a:r>
            <a:endParaRPr sz="6000" dirty="0">
              <a:solidFill>
                <a:srgbClr val="C3CED9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7C7F9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What is Steam?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Steam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是美國電子遊戲商維爾福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於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日推出的數位發行平台，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數位版權管理、多人遊戲、串流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媒體和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社群網路服務等功能。</a:t>
            </a:r>
            <a:endParaRPr sz="1600" b="1" dirty="0">
              <a:solidFill>
                <a:srgbClr val="7C7F9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7C7F9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Game Valuation?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一個預測性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，它可以蒐集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Steam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平台上的資料並進行分析，找出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一個遊戲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介紹內容與銷售量之間的演算法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。讓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想將遊戲放到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Steam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上販售的人使用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這套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系統修正遊戲介紹內容與銷售量的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92" y="3072510"/>
            <a:ext cx="589089" cy="725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4" y="805703"/>
            <a:ext cx="1083914" cy="4353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1295223"/>
            <a:ext cx="8629651" cy="30483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27318" r="15379" b="20456"/>
          <a:stretch/>
        </p:blipFill>
        <p:spPr>
          <a:xfrm>
            <a:off x="281463" y="3002035"/>
            <a:ext cx="944363" cy="6627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42" y="2965594"/>
            <a:ext cx="868918" cy="86891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3002035"/>
            <a:ext cx="1060102" cy="662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FDDDAA"/>
              </a:buClr>
            </a:pP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爬取並建立資料庫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48" y="1025775"/>
            <a:ext cx="5010353" cy="3533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01" y="1147657"/>
            <a:ext cx="1362513" cy="7647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2" y="1874311"/>
            <a:ext cx="2158580" cy="1725768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>
            <a:off x="1871662" y="2678906"/>
            <a:ext cx="39290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FDDDAA"/>
              </a:buClr>
            </a:pPr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3" y="928354"/>
            <a:ext cx="7248578" cy="39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FDDDAA"/>
              </a:buClr>
            </a:pPr>
            <a:r>
              <a:rPr lang="zh-TW" altLang="en-US" sz="4800" dirty="0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4800" dirty="0" smtClean="0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sz="4800" dirty="0" smtClean="0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800" dirty="0" err="1" smtClean="0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endParaRPr lang="zh-TW" altLang="en-US" sz="4800" dirty="0">
              <a:solidFill>
                <a:srgbClr val="D4E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85" y="892804"/>
            <a:ext cx="4705109" cy="37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7" name="標題 6"/>
          <p:cNvSpPr txBox="1">
            <a:spLocks/>
          </p:cNvSpPr>
          <p:nvPr/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rgbClr val="FDDDAA"/>
              </a:buClr>
              <a:buSzPts val="2400"/>
              <a:buFont typeface="Amatic SC"/>
              <a:buNone/>
              <a:defRPr sz="4800" b="1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defRPr>
            </a:lvl1pPr>
            <a:lvl2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zh-TW" altLang="en-US" dirty="0" smtClean="0">
                <a:solidFill>
                  <a:srgbClr val="C3CED9"/>
                </a:solidFill>
              </a:rPr>
              <a:t>資料分析</a:t>
            </a:r>
            <a:r>
              <a:rPr lang="en-US" altLang="zh-TW" dirty="0" smtClean="0">
                <a:solidFill>
                  <a:srgbClr val="C3CED9"/>
                </a:solidFill>
              </a:rPr>
              <a:t>-</a:t>
            </a:r>
            <a:r>
              <a:rPr lang="en-US" altLang="zh-TW" dirty="0" err="1" smtClean="0">
                <a:solidFill>
                  <a:srgbClr val="C3CED9"/>
                </a:solidFill>
              </a:rPr>
              <a:t>scikit</a:t>
            </a:r>
            <a:r>
              <a:rPr lang="en-US" altLang="zh-TW" dirty="0" smtClean="0">
                <a:solidFill>
                  <a:srgbClr val="C3CED9"/>
                </a:solidFill>
              </a:rPr>
              <a:t> learn</a:t>
            </a:r>
            <a:endParaRPr lang="zh-TW" altLang="en-US" dirty="0">
              <a:solidFill>
                <a:srgbClr val="C3CED9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28" y="1265367"/>
            <a:ext cx="2938339" cy="15269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7" y="1892715"/>
            <a:ext cx="3063006" cy="84847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92217" y="416235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共線性問題、相關性過低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364895"/>
            <a:ext cx="4533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標題 6"/>
          <p:cNvSpPr txBox="1">
            <a:spLocks/>
          </p:cNvSpPr>
          <p:nvPr/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rgbClr val="FDDDAA"/>
              </a:buClr>
              <a:buSzPts val="2400"/>
              <a:buFont typeface="Amatic SC"/>
              <a:buNone/>
              <a:defRPr sz="4800" b="1">
                <a:solidFill>
                  <a:srgbClr val="D4E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defRPr>
            </a:lvl1pPr>
            <a:lvl2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buClr>
                <a:srgbClr val="C9E4B4"/>
              </a:buClr>
              <a:buSzPts val="2400"/>
              <a:buFont typeface="Amatic SC"/>
              <a:buNone/>
              <a:defRPr sz="2400" b="1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zh-TW" altLang="en-US" dirty="0" smtClean="0">
                <a:solidFill>
                  <a:srgbClr val="CDBCB5"/>
                </a:solidFill>
              </a:rPr>
              <a:t>網頁建立</a:t>
            </a:r>
            <a:r>
              <a:rPr lang="en-US" altLang="zh-TW" dirty="0" smtClean="0">
                <a:solidFill>
                  <a:srgbClr val="CDBCB5"/>
                </a:solidFill>
              </a:rPr>
              <a:t>-Django</a:t>
            </a:r>
            <a:endParaRPr lang="zh-TW" altLang="en-US" dirty="0">
              <a:solidFill>
                <a:srgbClr val="CDBCB5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0" t="20806" r="7780" b="6640"/>
          <a:stretch/>
        </p:blipFill>
        <p:spPr>
          <a:xfrm>
            <a:off x="1586204" y="1087298"/>
            <a:ext cx="5971592" cy="34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FDDDAA"/>
              </a:buClr>
            </a:pP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進度說明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7" y="1382135"/>
            <a:ext cx="8430003" cy="28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184</Words>
  <Application>Microsoft Office PowerPoint</Application>
  <PresentationFormat>如螢幕大小 (16:9)</PresentationFormat>
  <Paragraphs>32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Times New Roman</vt:lpstr>
      <vt:lpstr>新細明體</vt:lpstr>
      <vt:lpstr>Arial</vt:lpstr>
      <vt:lpstr>Muli</vt:lpstr>
      <vt:lpstr>Amatic SC</vt:lpstr>
      <vt:lpstr>Muli Light</vt:lpstr>
      <vt:lpstr>Quickly template</vt:lpstr>
      <vt:lpstr>Game Valuation</vt:lpstr>
      <vt:lpstr>簡介</vt:lpstr>
      <vt:lpstr>流程圖</vt:lpstr>
      <vt:lpstr>爬取並建立資料庫-Scrapy</vt:lpstr>
      <vt:lpstr>資料分類</vt:lpstr>
      <vt:lpstr>資料分類-OpenCV</vt:lpstr>
      <vt:lpstr>PowerPoint 簡報</vt:lpstr>
      <vt:lpstr>PowerPoint 簡報</vt:lpstr>
      <vt:lpstr>進度說明</vt:lpstr>
      <vt:lpstr>PowerPoint 簡報</vt:lpstr>
      <vt:lpstr>THANKS FOR YOUR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茂原 官</cp:lastModifiedBy>
  <cp:revision>41</cp:revision>
  <dcterms:modified xsi:type="dcterms:W3CDTF">2018-06-04T03:27:17Z</dcterms:modified>
</cp:coreProperties>
</file>