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6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Sprint 5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PerlSquad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Changes since last sprint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Code clean-up and additional documentation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More instructions at start of mini-game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UI improvements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Customization improvements: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Text editing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Help screen</a:t>
            </a:r>
          </a:p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" sz="2400"/>
              <a:t>Largely minor improvements since last sprint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Text Editing: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extedit.png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87" y="1152424"/>
            <a:ext cx="7886476" cy="370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Reflections on Agile Process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Helpful to get a clear indication of individual expectations/results from last week at each meeting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Helps identify weeks when not much progress has been made - not necessarily a negative (exams, other projects outside of this class)</a:t>
            </a:r>
          </a:p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" sz="2400"/>
              <a:t>Defining roadblocks helpful so that other team members can help address them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Wrapping up...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Further clean up code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Add additional documentation for future development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Finish up customization features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Get additional client feedback &amp; implement it if time allows</a:t>
            </a:r>
          </a:p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" sz="2400"/>
              <a:t>Bug fixing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 TIME...</a:t>
            </a:r>
          </a:p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