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Static Analysis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Alex Mayle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Performing Static Analysis on Game.js, the little game engine I made last semester.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Using JSHint for static Analysis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JSHint is a fork of JSlint that runs in the web browser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Returns syntax and semantic errors among other things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Raw Results (Excerpt) from JSHint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'const' is available in ES6 (use 'esversion: 6') or Mozilla JS extensions (use moz).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'const' is available in ES6 (use 'esversion: 6') or Mozilla JS extensions (use moz).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Expected an assignment or function call and instead saw an expression.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126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Unexpected use of '|'.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126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Unexpected use of '&amp;'.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126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Unexpected use of '|'.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148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Missing semicolon.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 did about them?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000"/>
              <a:t>I ignored some of them</a:t>
            </a:r>
          </a:p>
          <a:p>
            <a:pPr indent="-3556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000"/>
              <a:t>JSHint complains about mundane symbols such as pipe “|” when generating user ID numbers. Code works perfectly, though. </a:t>
            </a:r>
          </a:p>
          <a:p>
            <a:pPr indent="-3556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000"/>
              <a:t>Complaining about compatibility issues with IE6, but we are not targeting IE6</a:t>
            </a:r>
          </a:p>
          <a:p>
            <a:pPr indent="-3556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000"/>
              <a:t>I fixed the rest</a:t>
            </a:r>
          </a:p>
          <a:p>
            <a:pPr indent="-3556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000"/>
              <a:t>Missing semicolons that never drew errors in the debugger before</a:t>
            </a:r>
          </a:p>
          <a:p>
            <a:pPr indent="-3556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000"/>
              <a:t>Other than that the code was pretty clean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Takeaways &amp; Commits</a:t>
            </a:r>
          </a:p>
        </p:txBody>
      </p:sp>
      <p:pic>
        <p:nvPicPr>
          <p:cNvPr descr="Screen Shot 2017-02-17 at 11.01.08 AM.pn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53300"/>
            <a:ext cx="6124575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342175" y="1203475"/>
            <a:ext cx="8518800" cy="2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Learned a few things about Javascript syntax, including the use of semi-colons</a:t>
            </a:r>
          </a:p>
          <a:p>
            <a:pPr indent="-381000" lvl="0" marL="45720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JSHint’s behavior regarding characters such as the pipe “|” are interesting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