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PTSansNarrow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jasmine.github.i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891450" y="1764150"/>
            <a:ext cx="73611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Jasmine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PerlSquad (Game)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Unit tests in EaselJS/PreloadJS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Normally Jasmine can’t compare images, which is fine if used to check values of variables/return values in code, but jasmine in itself can’t tell if the code is displaying the expected image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Fortunately, the developers of CreateJS made a test suite to use with EaselJS using js-imagediff in addition to jasmine to compare images drawn in EaselJS to what the image is expected to look like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Unit tests in EaselJS/PreloadJS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unit test that fails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724" y="1152425"/>
            <a:ext cx="5307300" cy="388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can I use Jasmine for my project?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https://jasmine.github.io/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Has standalone with sample specs and sample JavaScript files that can be immediately ran in a web browser once downloaded - no installation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Support for various languages and environments: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Python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Ruby</a:t>
            </a:r>
          </a:p>
          <a:p>
            <a:pPr indent="-342900" lvl="1" marL="914400">
              <a:spcBef>
                <a:spcPts val="0"/>
              </a:spcBef>
              <a:buSzPct val="100000"/>
              <a:buChar char="○"/>
            </a:pPr>
            <a:r>
              <a:rPr lang="en" sz="1800"/>
              <a:t>Node.js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Jasmine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Jasmine is a behavior-driven development framework for testing JavaScript code. It does not depend on any other JavaScript frameworks. It does not require a DOM. And it has a clean, obvious syntax so that you can easily write tests.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Very lightweight. Standalone requires no installation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very basic test suite in Jasmine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38457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Describe functions can be used to group related specs together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Provides more organized feedback when tests are ran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Supports nesting of describe functions</a:t>
            </a:r>
          </a:p>
        </p:txBody>
      </p:sp>
      <p:pic>
        <p:nvPicPr>
          <p:cNvPr descr="jasminesample.png" id="80" name="Shape 80"/>
          <p:cNvPicPr preferRelativeResize="0"/>
          <p:nvPr/>
        </p:nvPicPr>
        <p:blipFill rotWithShape="1">
          <a:blip r:embed="rId3">
            <a:alphaModFix/>
          </a:blip>
          <a:srcRect b="0" l="0" r="35471" t="0"/>
          <a:stretch/>
        </p:blipFill>
        <p:spPr>
          <a:xfrm>
            <a:off x="4157425" y="1246037"/>
            <a:ext cx="488622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Expectations &amp; Matchers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expect function takes an actual value of a variable in JavaScript and uses one of several matchers to compare it to an expected value given by the tester.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Ex: resetAnimal</a:t>
            </a:r>
          </a:p>
        </p:txBody>
      </p:sp>
      <p:pic>
        <p:nvPicPr>
          <p:cNvPr descr="jasmine.png" id="87" name="Shape 87"/>
          <p:cNvPicPr preferRelativeResize="0"/>
          <p:nvPr/>
        </p:nvPicPr>
        <p:blipFill rotWithShape="1">
          <a:blip r:embed="rId3">
            <a:alphaModFix/>
          </a:blip>
          <a:srcRect b="0" l="809" r="43396" t="30230"/>
          <a:stretch/>
        </p:blipFill>
        <p:spPr>
          <a:xfrm>
            <a:off x="2985350" y="2185850"/>
            <a:ext cx="5101899" cy="273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Pre-defined matchers (not an exhaustive list):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toBe - compares structural equality (===)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toEqual - compares equality of values (==)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toContain - checks if array contains expected value/item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(also supports checking strings for substrings)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toBeLessThan/toBeGreaterThan - mathematical &gt; or &lt; comparison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toBeCloseTo - takes an additional argument specifying range of acceptable values near expected value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toThrow - expects an exception to be thrown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toMatch - compares result to a regular expression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Jasmine also supports custom matchers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jasminecustom.png" id="100" name="Shape 100"/>
          <p:cNvPicPr preferRelativeResize="0"/>
          <p:nvPr/>
        </p:nvPicPr>
        <p:blipFill rotWithShape="1">
          <a:blip r:embed="rId3">
            <a:alphaModFix/>
          </a:blip>
          <a:srcRect b="0" l="0" r="7961" t="1903"/>
          <a:stretch/>
        </p:blipFill>
        <p:spPr>
          <a:xfrm>
            <a:off x="363900" y="1415724"/>
            <a:ext cx="8416201" cy="30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“Setup” and “Teardown” functionality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310175"/>
            <a:ext cx="3861900" cy="325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Jasmine also contains functions that can be ran before and after each test to “set up” certain variables and to reset or “tear them down” afterwards</a:t>
            </a: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11170" l="34789" r="30883" t="44762"/>
          <a:stretch/>
        </p:blipFill>
        <p:spPr>
          <a:xfrm>
            <a:off x="4015774" y="1310174"/>
            <a:ext cx="4940001" cy="35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>
              <a:spcBef>
                <a:spcPts val="0"/>
              </a:spcBef>
              <a:buNone/>
            </a:pPr>
            <a:r>
              <a:rPr lang="en"/>
              <a:t>Spies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266325"/>
            <a:ext cx="3993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>
              <a:spcBef>
                <a:spcPts val="0"/>
              </a:spcBef>
              <a:buSzPct val="100000"/>
              <a:buChar char="●"/>
            </a:pPr>
            <a:r>
              <a:rPr lang="en" sz="2200"/>
              <a:t>“Spies” can track functions to see if they have been called, as well as how many times they may have been called, and what arguments, if any, they were called with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41847" l="35124" r="43283" t="13271"/>
          <a:stretch/>
        </p:blipFill>
        <p:spPr>
          <a:xfrm>
            <a:off x="4517774" y="384274"/>
            <a:ext cx="3827251" cy="447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Testing framework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Jasmine includes a Spec Runner HTML file that provides feedback on what specs passed or failed, as well as </a:t>
            </a:r>
            <a:r>
              <a:rPr lang="en"/>
              <a:t>additional</a:t>
            </a:r>
            <a:r>
              <a:rPr lang="en"/>
              <a:t> options, such as running the tests in random order, or stopping as soon as a test fails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4845" l="0" r="59612" t="62871"/>
          <a:stretch/>
        </p:blipFill>
        <p:spPr>
          <a:xfrm>
            <a:off x="2967850" y="2332799"/>
            <a:ext cx="5919225" cy="2661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